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0" r:id="rId5"/>
    <p:sldId id="301" r:id="rId6"/>
    <p:sldId id="302" r:id="rId7"/>
    <p:sldId id="303" r:id="rId8"/>
    <p:sldId id="304" r:id="rId9"/>
    <p:sldId id="306" r:id="rId10"/>
    <p:sldId id="305" r:id="rId11"/>
    <p:sldId id="307" r:id="rId12"/>
    <p:sldId id="308" r:id="rId13"/>
    <p:sldId id="313" r:id="rId14"/>
    <p:sldId id="314" r:id="rId15"/>
    <p:sldId id="309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09A56-EF43-2971-8A24-768D3351BFC3}" v="15" dt="2025-02-05T04:50:17.720"/>
  </p1510:revLst>
</p1510:revInfo>
</file>

<file path=ppt/tableStyles.xml><?xml version="1.0" encoding="utf-8"?>
<a:tblStyleLst xmlns:a="http://schemas.openxmlformats.org/drawingml/2006/main" def="{C083E6E3-FA7D-4D7B-A595-EF9225AFEA82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82"/>
  </p:normalViewPr>
  <p:slideViewPr>
    <p:cSldViewPr snapToGrid="0">
      <p:cViewPr varScale="1">
        <p:scale>
          <a:sx n="108" d="100"/>
          <a:sy n="108" d="100"/>
        </p:scale>
        <p:origin x="9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8/layout/LinedList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D50368-372D-4F79-95B9-B27BD239F0F6}">
      <dgm:prSet phldrT="[Text]" phldr="0" custT="1"/>
      <dgm:spPr/>
      <dgm:t>
        <a:bodyPr/>
        <a:lstStyle/>
        <a:p>
          <a:r>
            <a:rPr lang="en-US" sz="1800" b="1" i="0" dirty="0">
              <a:latin typeface="+mn-lt"/>
            </a:rPr>
            <a:t>Schedule</a:t>
          </a:r>
        </a:p>
      </dgm:t>
    </dgm:pt>
    <dgm:pt modelId="{CDE1A78B-2AE4-4A71-9139-416C219BC84D}" type="parTrans" cxnId="{68788A78-9180-41FF-BD09-BF4DBB52EA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8ABF25-4B40-405C-9E88-248ED8B31B83}" type="sibTrans" cxnId="{68788A78-9180-41FF-BD09-BF4DBB52EA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96543C5-093B-4437-B406-DBE4B882EA97}">
      <dgm:prSet phldrT="[Text]" phldr="0" custT="1"/>
      <dgm:spPr/>
      <dgm:t>
        <a:bodyPr/>
        <a:lstStyle/>
        <a:p>
          <a:r>
            <a:rPr lang="en-US" sz="1800" b="1" i="0" dirty="0">
              <a:latin typeface="+mn-lt"/>
            </a:rPr>
            <a:t>Prepare</a:t>
          </a:r>
        </a:p>
      </dgm:t>
    </dgm:pt>
    <dgm:pt modelId="{41DE1F19-4A9F-48CD-A44E-6BF1D04E31EE}" type="parTrans" cxnId="{52499B9F-797A-43CC-89E1-64C52021BFAF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264F018-7FB9-43EC-B595-B986D351AD7B}" type="sibTrans" cxnId="{52499B9F-797A-43CC-89E1-64C52021BFAF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485168C-07AD-4DE6-B17E-1E96E93777D7}">
      <dgm:prSet phldrT="[Text]" phldr="0" custT="1"/>
      <dgm:spPr/>
      <dgm:t>
        <a:bodyPr/>
        <a:lstStyle/>
        <a:p>
          <a:pPr rtl="0"/>
          <a:r>
            <a:rPr lang="en-US" sz="1800" dirty="0">
              <a:latin typeface="+mn-lt"/>
            </a:rPr>
            <a:t>concise, well-organized presentations</a:t>
          </a:r>
        </a:p>
      </dgm:t>
    </dgm:pt>
    <dgm:pt modelId="{2EA2CE1F-978B-4B0A-92B2-CA23FBAEB8C0}" type="parTrans" cxnId="{B374803A-F1D8-4C12-8B03-25954CE7DDA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5F43B89-7F05-43F2-A0A8-66E0914D6EC4}" type="sibTrans" cxnId="{B374803A-F1D8-4C12-8B03-25954CE7DDA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A2BABAF-EDAA-4496-8316-FD6EA3643E8F}">
      <dgm:prSet phldrT="[Text]" phldr="0" custT="1"/>
      <dgm:spPr/>
      <dgm:t>
        <a:bodyPr/>
        <a:lstStyle/>
        <a:p>
          <a:r>
            <a:rPr lang="en-US" sz="1800" b="1" i="0" dirty="0">
              <a:latin typeface="+mn-lt"/>
            </a:rPr>
            <a:t>Practice</a:t>
          </a:r>
        </a:p>
      </dgm:t>
    </dgm:pt>
    <dgm:pt modelId="{2B1B4805-2FB7-402F-86A8-587F29181C18}" type="parTrans" cxnId="{4011B082-09BD-4DD1-A54F-EA5AB249A3C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498AB02-A1BF-4D28-8918-F87A89CEE23B}" type="sibTrans" cxnId="{4011B082-09BD-4DD1-A54F-EA5AB249A3C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3317B2A-0DFB-43D0-80AF-5ADA29454FE7}">
      <dgm:prSet phldr="0"/>
      <dgm:spPr/>
      <dgm:t>
        <a:bodyPr/>
        <a:lstStyle/>
        <a:p>
          <a:pPr rtl="0"/>
          <a:r>
            <a:rPr lang="en-US" b="0" i="0" dirty="0">
              <a:solidFill>
                <a:srgbClr val="000000"/>
              </a:solidFill>
              <a:latin typeface="Calibri"/>
              <a:cs typeface="Calibri"/>
            </a:rPr>
            <a:t>regular meetings with administrators</a:t>
          </a:r>
          <a:endParaRPr lang="en-US" b="1" i="0" dirty="0">
            <a:latin typeface="+mn-lt"/>
          </a:endParaRPr>
        </a:p>
      </dgm:t>
    </dgm:pt>
    <dgm:pt modelId="{156CEB05-B287-4A58-8DAF-F5C752FDFC29}" type="parTrans" cxnId="{60DF2FA8-AA0D-498A-99CD-78073D7A84D3}">
      <dgm:prSet/>
      <dgm:spPr/>
    </dgm:pt>
    <dgm:pt modelId="{5644DB02-2148-4983-A1DB-F68667D7954F}" type="sibTrans" cxnId="{60DF2FA8-AA0D-498A-99CD-78073D7A84D3}">
      <dgm:prSet/>
      <dgm:spPr/>
    </dgm:pt>
    <dgm:pt modelId="{A35AAF4A-FFB2-4A0A-A616-B5BDADD07A45}">
      <dgm:prSet phldr="0"/>
      <dgm:spPr/>
      <dgm:t>
        <a:bodyPr/>
        <a:lstStyle/>
        <a:p>
          <a:pPr rtl="0"/>
          <a:r>
            <a:rPr lang="en-US" b="0" i="0" dirty="0">
              <a:latin typeface="+mn-lt"/>
            </a:rPr>
            <a:t>visual aids and infographics to convey information</a:t>
          </a:r>
        </a:p>
      </dgm:t>
    </dgm:pt>
    <dgm:pt modelId="{06C2AEA2-4866-4EF9-80EC-86EC79E8C937}" type="parTrans" cxnId="{B2BEBBE2-17E4-447D-A4CA-567661E0685F}">
      <dgm:prSet/>
      <dgm:spPr/>
    </dgm:pt>
    <dgm:pt modelId="{CF0FDB96-E4D4-4F02-A783-9FB6B50A768A}" type="sibTrans" cxnId="{B2BEBBE2-17E4-447D-A4CA-567661E0685F}">
      <dgm:prSet/>
      <dgm:spPr/>
    </dgm:pt>
    <dgm:pt modelId="{1C677FEE-2CDA-4780-A647-1EDAC889128B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active listening and be open to feedback</a:t>
          </a:r>
        </a:p>
      </dgm:t>
    </dgm:pt>
    <dgm:pt modelId="{E95CE427-2788-4B24-85A3-BBA355B99CAC}" type="parTrans" cxnId="{0198F409-62F4-4B37-B89C-3C5A719F1F7A}">
      <dgm:prSet/>
      <dgm:spPr/>
    </dgm:pt>
    <dgm:pt modelId="{8EC3CDBF-4711-4965-B637-89CE894F8220}" type="sibTrans" cxnId="{0198F409-62F4-4B37-B89C-3C5A719F1F7A}">
      <dgm:prSet/>
      <dgm:spPr/>
    </dgm:pt>
    <dgm:pt modelId="{59E3EAB1-2270-4D93-845B-D0DF247E80C4}">
      <dgm:prSet phldr="0"/>
      <dgm:spPr/>
      <dgm:t>
        <a:bodyPr/>
        <a:lstStyle/>
        <a:p>
          <a:r>
            <a:rPr lang="en-US" dirty="0">
              <a:latin typeface="+mn-lt"/>
            </a:rPr>
            <a:t>Offer</a:t>
          </a:r>
        </a:p>
      </dgm:t>
    </dgm:pt>
    <dgm:pt modelId="{69773E53-A089-42A5-BE31-FED821BCB8BD}" type="parTrans" cxnId="{73F5D869-0E84-4C26-93D2-DAA0B8FD755D}">
      <dgm:prSet/>
      <dgm:spPr/>
    </dgm:pt>
    <dgm:pt modelId="{D3660C44-CBFD-4747-A66E-FE0927BFD701}" type="sibTrans" cxnId="{73F5D869-0E84-4C26-93D2-DAA0B8FD755D}">
      <dgm:prSet/>
      <dgm:spPr/>
    </dgm:pt>
    <dgm:pt modelId="{E9A62378-D87A-4C1D-AEE8-2C77882E9BAB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solutions, not just problems</a:t>
          </a:r>
        </a:p>
      </dgm:t>
    </dgm:pt>
    <dgm:pt modelId="{E93B0815-4C42-41DE-9BCA-F1A73011B8F2}" type="parTrans" cxnId="{0E5C4897-44C9-44F8-A076-BAFA7FF639A0}">
      <dgm:prSet/>
      <dgm:spPr/>
    </dgm:pt>
    <dgm:pt modelId="{66D8A67B-6403-46D2-ADDF-60F3EED1C103}" type="sibTrans" cxnId="{0E5C4897-44C9-44F8-A076-BAFA7FF639A0}">
      <dgm:prSet/>
      <dgm:spPr/>
    </dgm:pt>
    <dgm:pt modelId="{6707D150-59C5-7547-A2DD-E2FA2E7973D8}" type="pres">
      <dgm:prSet presAssocID="{B6A966AA-C2D0-420D-89FC-1A1AB0AD4072}" presName="vert0" presStyleCnt="0">
        <dgm:presLayoutVars>
          <dgm:dir/>
          <dgm:animOne val="branch"/>
          <dgm:animLvl val="lvl"/>
        </dgm:presLayoutVars>
      </dgm:prSet>
      <dgm:spPr/>
    </dgm:pt>
    <dgm:pt modelId="{B8049436-D412-CB44-A80A-809138319192}" type="pres">
      <dgm:prSet presAssocID="{45D50368-372D-4F79-95B9-B27BD239F0F6}" presName="thickLine" presStyleLbl="alignNode1" presStyleIdx="0" presStyleCnt="4"/>
      <dgm:spPr>
        <a:ln w="9525">
          <a:solidFill>
            <a:schemeClr val="accent3"/>
          </a:solidFill>
        </a:ln>
      </dgm:spPr>
    </dgm:pt>
    <dgm:pt modelId="{8567467B-61D7-DE4B-91CB-CD4AFFD1353B}" type="pres">
      <dgm:prSet presAssocID="{45D50368-372D-4F79-95B9-B27BD239F0F6}" presName="horz1" presStyleCnt="0"/>
      <dgm:spPr/>
    </dgm:pt>
    <dgm:pt modelId="{AA396768-75F4-794B-B102-5B85CD2BD612}" type="pres">
      <dgm:prSet presAssocID="{45D50368-372D-4F79-95B9-B27BD239F0F6}" presName="tx1" presStyleLbl="revTx" presStyleIdx="0" presStyleCnt="9"/>
      <dgm:spPr/>
    </dgm:pt>
    <dgm:pt modelId="{C1D9EE0E-3B36-4746-988C-3DE9111A687D}" type="pres">
      <dgm:prSet presAssocID="{45D50368-372D-4F79-95B9-B27BD239F0F6}" presName="vert1" presStyleCnt="0"/>
      <dgm:spPr/>
    </dgm:pt>
    <dgm:pt modelId="{0C62E7E5-F035-47D0-B640-14B229F002B6}" type="pres">
      <dgm:prSet presAssocID="{93317B2A-0DFB-43D0-80AF-5ADA29454FE7}" presName="vertSpace2a" presStyleCnt="0"/>
      <dgm:spPr/>
    </dgm:pt>
    <dgm:pt modelId="{C351E5C5-D00F-44C5-B518-AE4C466C0137}" type="pres">
      <dgm:prSet presAssocID="{93317B2A-0DFB-43D0-80AF-5ADA29454FE7}" presName="horz2" presStyleCnt="0"/>
      <dgm:spPr/>
    </dgm:pt>
    <dgm:pt modelId="{51915FF2-5D9B-432E-880D-98A0A8B75242}" type="pres">
      <dgm:prSet presAssocID="{93317B2A-0DFB-43D0-80AF-5ADA29454FE7}" presName="horzSpace2" presStyleCnt="0"/>
      <dgm:spPr/>
    </dgm:pt>
    <dgm:pt modelId="{CFE89852-4CA8-440C-9951-8BDBCAF58246}" type="pres">
      <dgm:prSet presAssocID="{93317B2A-0DFB-43D0-80AF-5ADA29454FE7}" presName="tx2" presStyleLbl="revTx" presStyleIdx="1" presStyleCnt="9"/>
      <dgm:spPr/>
    </dgm:pt>
    <dgm:pt modelId="{882E25CC-2FE1-4E05-8E6C-92ADE7C83945}" type="pres">
      <dgm:prSet presAssocID="{93317B2A-0DFB-43D0-80AF-5ADA29454FE7}" presName="vert2" presStyleCnt="0"/>
      <dgm:spPr/>
    </dgm:pt>
    <dgm:pt modelId="{E519BAD7-511C-4471-8828-A672D6C9D11C}" type="pres">
      <dgm:prSet presAssocID="{93317B2A-0DFB-43D0-80AF-5ADA29454FE7}" presName="thinLine2b" presStyleLbl="callout" presStyleIdx="0" presStyleCnt="5"/>
      <dgm:spPr/>
    </dgm:pt>
    <dgm:pt modelId="{380CCE87-7780-45BE-9489-714B1153E651}" type="pres">
      <dgm:prSet presAssocID="{93317B2A-0DFB-43D0-80AF-5ADA29454FE7}" presName="vertSpace2b" presStyleCnt="0"/>
      <dgm:spPr/>
    </dgm:pt>
    <dgm:pt modelId="{D8AE3E56-EF92-0348-A99A-20F90C5D7FDD}" type="pres">
      <dgm:prSet presAssocID="{196543C5-093B-4437-B406-DBE4B882EA97}" presName="thickLine" presStyleLbl="alignNode1" presStyleIdx="1" presStyleCnt="4"/>
      <dgm:spPr>
        <a:ln w="9525">
          <a:solidFill>
            <a:schemeClr val="accent3"/>
          </a:solidFill>
        </a:ln>
      </dgm:spPr>
    </dgm:pt>
    <dgm:pt modelId="{3D235219-0CB9-2147-8B4A-7DAC9702FDE9}" type="pres">
      <dgm:prSet presAssocID="{196543C5-093B-4437-B406-DBE4B882EA97}" presName="horz1" presStyleCnt="0"/>
      <dgm:spPr/>
    </dgm:pt>
    <dgm:pt modelId="{34EA1CA4-8854-6341-801E-BBB77F74C579}" type="pres">
      <dgm:prSet presAssocID="{196543C5-093B-4437-B406-DBE4B882EA97}" presName="tx1" presStyleLbl="revTx" presStyleIdx="2" presStyleCnt="9"/>
      <dgm:spPr/>
    </dgm:pt>
    <dgm:pt modelId="{E670F411-117D-0142-860B-1F8C3D64DFEB}" type="pres">
      <dgm:prSet presAssocID="{196543C5-093B-4437-B406-DBE4B882EA97}" presName="vert1" presStyleCnt="0"/>
      <dgm:spPr/>
    </dgm:pt>
    <dgm:pt modelId="{BB7E1A7D-C828-6245-B9A0-5FFBAA3F6DF0}" type="pres">
      <dgm:prSet presAssocID="{C485168C-07AD-4DE6-B17E-1E96E93777D7}" presName="vertSpace2a" presStyleCnt="0"/>
      <dgm:spPr/>
    </dgm:pt>
    <dgm:pt modelId="{CE950503-DC1F-B541-8C39-BC9F49B0B8E1}" type="pres">
      <dgm:prSet presAssocID="{C485168C-07AD-4DE6-B17E-1E96E93777D7}" presName="horz2" presStyleCnt="0"/>
      <dgm:spPr/>
    </dgm:pt>
    <dgm:pt modelId="{E53C4CFD-0931-B043-8E74-3E0ACD15579B}" type="pres">
      <dgm:prSet presAssocID="{C485168C-07AD-4DE6-B17E-1E96E93777D7}" presName="horzSpace2" presStyleCnt="0"/>
      <dgm:spPr/>
    </dgm:pt>
    <dgm:pt modelId="{4A19AF2B-9A9C-2D4B-BC2A-61460CAEA18D}" type="pres">
      <dgm:prSet presAssocID="{C485168C-07AD-4DE6-B17E-1E96E93777D7}" presName="tx2" presStyleLbl="revTx" presStyleIdx="3" presStyleCnt="9" custScaleY="107990"/>
      <dgm:spPr/>
    </dgm:pt>
    <dgm:pt modelId="{378B581C-B354-F149-B60A-D1DC06D78885}" type="pres">
      <dgm:prSet presAssocID="{C485168C-07AD-4DE6-B17E-1E96E93777D7}" presName="vert2" presStyleCnt="0"/>
      <dgm:spPr/>
    </dgm:pt>
    <dgm:pt modelId="{E80AF0D1-650F-3341-BBAE-8A0BF215F712}" type="pres">
      <dgm:prSet presAssocID="{C485168C-07AD-4DE6-B17E-1E96E93777D7}" presName="thinLine2b" presStyleLbl="callout" presStyleIdx="1" presStyleCnt="5"/>
      <dgm:spPr>
        <a:ln>
          <a:noFill/>
        </a:ln>
      </dgm:spPr>
    </dgm:pt>
    <dgm:pt modelId="{2BECC04D-F964-8E41-8B5B-FA73C6D8AFA7}" type="pres">
      <dgm:prSet presAssocID="{C485168C-07AD-4DE6-B17E-1E96E93777D7}" presName="vertSpace2b" presStyleCnt="0"/>
      <dgm:spPr/>
    </dgm:pt>
    <dgm:pt modelId="{CCE89947-6BDE-4BDD-ACB3-D15E28DAE5CD}" type="pres">
      <dgm:prSet presAssocID="{A35AAF4A-FFB2-4A0A-A616-B5BDADD07A45}" presName="horz2" presStyleCnt="0"/>
      <dgm:spPr/>
    </dgm:pt>
    <dgm:pt modelId="{DAE2BB3D-8587-44D3-908B-CF1034545F69}" type="pres">
      <dgm:prSet presAssocID="{A35AAF4A-FFB2-4A0A-A616-B5BDADD07A45}" presName="horzSpace2" presStyleCnt="0"/>
      <dgm:spPr/>
    </dgm:pt>
    <dgm:pt modelId="{D056F445-96C4-49A7-8396-049FB0607165}" type="pres">
      <dgm:prSet presAssocID="{A35AAF4A-FFB2-4A0A-A616-B5BDADD07A45}" presName="tx2" presStyleLbl="revTx" presStyleIdx="4" presStyleCnt="9"/>
      <dgm:spPr/>
    </dgm:pt>
    <dgm:pt modelId="{FE0F2D4A-FFB4-4118-9C9B-9A32EF597E40}" type="pres">
      <dgm:prSet presAssocID="{A35AAF4A-FFB2-4A0A-A616-B5BDADD07A45}" presName="vert2" presStyleCnt="0"/>
      <dgm:spPr/>
    </dgm:pt>
    <dgm:pt modelId="{29C699D2-28CC-47D9-807E-125B1429B22D}" type="pres">
      <dgm:prSet presAssocID="{A35AAF4A-FFB2-4A0A-A616-B5BDADD07A45}" presName="thinLine2b" presStyleLbl="callout" presStyleIdx="2" presStyleCnt="5"/>
      <dgm:spPr/>
    </dgm:pt>
    <dgm:pt modelId="{0F9A874B-D96D-42CE-B250-02AB1960A916}" type="pres">
      <dgm:prSet presAssocID="{A35AAF4A-FFB2-4A0A-A616-B5BDADD07A45}" presName="vertSpace2b" presStyleCnt="0"/>
      <dgm:spPr/>
    </dgm:pt>
    <dgm:pt modelId="{AA995088-DA1E-2B4D-910D-FE8B286E5529}" type="pres">
      <dgm:prSet presAssocID="{CA2BABAF-EDAA-4496-8316-FD6EA3643E8F}" presName="thickLine" presStyleLbl="alignNode1" presStyleIdx="2" presStyleCnt="4"/>
      <dgm:spPr>
        <a:ln w="9525">
          <a:solidFill>
            <a:schemeClr val="accent3"/>
          </a:solidFill>
        </a:ln>
      </dgm:spPr>
    </dgm:pt>
    <dgm:pt modelId="{F1F448EC-1BF5-7B41-92AA-33678A0A58CE}" type="pres">
      <dgm:prSet presAssocID="{CA2BABAF-EDAA-4496-8316-FD6EA3643E8F}" presName="horz1" presStyleCnt="0"/>
      <dgm:spPr/>
    </dgm:pt>
    <dgm:pt modelId="{CE2F30E2-B3AA-EB48-A1A0-0C7E57606251}" type="pres">
      <dgm:prSet presAssocID="{CA2BABAF-EDAA-4496-8316-FD6EA3643E8F}" presName="tx1" presStyleLbl="revTx" presStyleIdx="5" presStyleCnt="9" custScaleY="77824"/>
      <dgm:spPr/>
    </dgm:pt>
    <dgm:pt modelId="{174E584B-8E81-2C40-B5F0-5E36112B8DFB}" type="pres">
      <dgm:prSet presAssocID="{CA2BABAF-EDAA-4496-8316-FD6EA3643E8F}" presName="vert1" presStyleCnt="0"/>
      <dgm:spPr/>
    </dgm:pt>
    <dgm:pt modelId="{4F6F0B4D-5FE5-474B-B3A5-96DB66FB0A0E}" type="pres">
      <dgm:prSet presAssocID="{1C677FEE-2CDA-4780-A647-1EDAC889128B}" presName="vertSpace2a" presStyleCnt="0"/>
      <dgm:spPr/>
    </dgm:pt>
    <dgm:pt modelId="{15A1C554-EBB9-4946-AE99-59F5AB1A5172}" type="pres">
      <dgm:prSet presAssocID="{1C677FEE-2CDA-4780-A647-1EDAC889128B}" presName="horz2" presStyleCnt="0"/>
      <dgm:spPr/>
    </dgm:pt>
    <dgm:pt modelId="{BB6B30CB-35B1-43D6-85C6-FAEFED7FA471}" type="pres">
      <dgm:prSet presAssocID="{1C677FEE-2CDA-4780-A647-1EDAC889128B}" presName="horzSpace2" presStyleCnt="0"/>
      <dgm:spPr/>
    </dgm:pt>
    <dgm:pt modelId="{80819293-07DB-4A75-9E61-D698CB197A62}" type="pres">
      <dgm:prSet presAssocID="{1C677FEE-2CDA-4780-A647-1EDAC889128B}" presName="tx2" presStyleLbl="revTx" presStyleIdx="6" presStyleCnt="9"/>
      <dgm:spPr/>
    </dgm:pt>
    <dgm:pt modelId="{50D557D9-0AE6-44EA-8D83-2670C3E216A3}" type="pres">
      <dgm:prSet presAssocID="{1C677FEE-2CDA-4780-A647-1EDAC889128B}" presName="vert2" presStyleCnt="0"/>
      <dgm:spPr/>
    </dgm:pt>
    <dgm:pt modelId="{A2A2483E-A7EE-4EAB-9821-25FAE1D1FB83}" type="pres">
      <dgm:prSet presAssocID="{1C677FEE-2CDA-4780-A647-1EDAC889128B}" presName="thinLine2b" presStyleLbl="callout" presStyleIdx="3" presStyleCnt="5"/>
      <dgm:spPr/>
    </dgm:pt>
    <dgm:pt modelId="{33EE37DE-1DDF-42A0-893C-930F9E113175}" type="pres">
      <dgm:prSet presAssocID="{1C677FEE-2CDA-4780-A647-1EDAC889128B}" presName="vertSpace2b" presStyleCnt="0"/>
      <dgm:spPr/>
    </dgm:pt>
    <dgm:pt modelId="{0DD563B0-B478-4A82-A898-FC43E2D68C25}" type="pres">
      <dgm:prSet presAssocID="{59E3EAB1-2270-4D93-845B-D0DF247E80C4}" presName="thickLine" presStyleLbl="alignNode1" presStyleIdx="3" presStyleCnt="4"/>
      <dgm:spPr/>
    </dgm:pt>
    <dgm:pt modelId="{D90AC2D4-C2D7-4433-8EF3-6DD78043873E}" type="pres">
      <dgm:prSet presAssocID="{59E3EAB1-2270-4D93-845B-D0DF247E80C4}" presName="horz1" presStyleCnt="0"/>
      <dgm:spPr/>
    </dgm:pt>
    <dgm:pt modelId="{DBC11A00-28CC-47BA-9EEC-2716AB8C0B0B}" type="pres">
      <dgm:prSet presAssocID="{59E3EAB1-2270-4D93-845B-D0DF247E80C4}" presName="tx1" presStyleLbl="revTx" presStyleIdx="7" presStyleCnt="9"/>
      <dgm:spPr/>
    </dgm:pt>
    <dgm:pt modelId="{D0D86DD5-4166-41ED-BD56-16B4B2C629CF}" type="pres">
      <dgm:prSet presAssocID="{59E3EAB1-2270-4D93-845B-D0DF247E80C4}" presName="vert1" presStyleCnt="0"/>
      <dgm:spPr/>
    </dgm:pt>
    <dgm:pt modelId="{23DD7068-564B-4754-8B92-08FEAAF69F98}" type="pres">
      <dgm:prSet presAssocID="{E9A62378-D87A-4C1D-AEE8-2C77882E9BAB}" presName="vertSpace2a" presStyleCnt="0"/>
      <dgm:spPr/>
    </dgm:pt>
    <dgm:pt modelId="{CDD95FF9-591B-4235-8E13-514587B9FBAF}" type="pres">
      <dgm:prSet presAssocID="{E9A62378-D87A-4C1D-AEE8-2C77882E9BAB}" presName="horz2" presStyleCnt="0"/>
      <dgm:spPr/>
    </dgm:pt>
    <dgm:pt modelId="{9242FB13-8548-4D27-9F6A-092226075BB9}" type="pres">
      <dgm:prSet presAssocID="{E9A62378-D87A-4C1D-AEE8-2C77882E9BAB}" presName="horzSpace2" presStyleCnt="0"/>
      <dgm:spPr/>
    </dgm:pt>
    <dgm:pt modelId="{4DE5B9F2-A339-4B83-922A-597BCE886E3A}" type="pres">
      <dgm:prSet presAssocID="{E9A62378-D87A-4C1D-AEE8-2C77882E9BAB}" presName="tx2" presStyleLbl="revTx" presStyleIdx="8" presStyleCnt="9"/>
      <dgm:spPr/>
    </dgm:pt>
    <dgm:pt modelId="{00F9112B-F5B1-405F-AB49-48CA0519308C}" type="pres">
      <dgm:prSet presAssocID="{E9A62378-D87A-4C1D-AEE8-2C77882E9BAB}" presName="vert2" presStyleCnt="0"/>
      <dgm:spPr/>
    </dgm:pt>
    <dgm:pt modelId="{B44EA307-8E8C-4214-B794-8CC760EEFD62}" type="pres">
      <dgm:prSet presAssocID="{E9A62378-D87A-4C1D-AEE8-2C77882E9BAB}" presName="thinLine2b" presStyleLbl="callout" presStyleIdx="4" presStyleCnt="5"/>
      <dgm:spPr/>
    </dgm:pt>
    <dgm:pt modelId="{9C7244B6-BD92-4AE5-9A67-581D83C9DC43}" type="pres">
      <dgm:prSet presAssocID="{E9A62378-D87A-4C1D-AEE8-2C77882E9BAB}" presName="vertSpace2b" presStyleCnt="0"/>
      <dgm:spPr/>
    </dgm:pt>
  </dgm:ptLst>
  <dgm:cxnLst>
    <dgm:cxn modelId="{0198F409-62F4-4B37-B89C-3C5A719F1F7A}" srcId="{CA2BABAF-EDAA-4496-8316-FD6EA3643E8F}" destId="{1C677FEE-2CDA-4780-A647-1EDAC889128B}" srcOrd="0" destOrd="0" parTransId="{E95CE427-2788-4B24-85A3-BBA355B99CAC}" sibTransId="{8EC3CDBF-4711-4965-B637-89CE894F8220}"/>
    <dgm:cxn modelId="{CA732010-3799-4409-9FB7-E8A60BC7659F}" type="presOf" srcId="{1C677FEE-2CDA-4780-A647-1EDAC889128B}" destId="{80819293-07DB-4A75-9E61-D698CB197A62}" srcOrd="0" destOrd="0" presId="urn:microsoft.com/office/officeart/2008/layout/LinedList"/>
    <dgm:cxn modelId="{15B88427-6B9D-4BE0-9BED-8A8B0E8E48CA}" type="presOf" srcId="{196543C5-093B-4437-B406-DBE4B882EA97}" destId="{34EA1CA4-8854-6341-801E-BBB77F74C579}" srcOrd="0" destOrd="0" presId="urn:microsoft.com/office/officeart/2008/layout/LinedList"/>
    <dgm:cxn modelId="{CCDAB031-6BF6-482D-983D-FC041E99DE9B}" type="presOf" srcId="{A35AAF4A-FFB2-4A0A-A616-B5BDADD07A45}" destId="{D056F445-96C4-49A7-8396-049FB0607165}" srcOrd="0" destOrd="0" presId="urn:microsoft.com/office/officeart/2008/layout/LinedList"/>
    <dgm:cxn modelId="{B374803A-F1D8-4C12-8B03-25954CE7DDA9}" srcId="{196543C5-093B-4437-B406-DBE4B882EA97}" destId="{C485168C-07AD-4DE6-B17E-1E96E93777D7}" srcOrd="0" destOrd="0" parTransId="{2EA2CE1F-978B-4B0A-92B2-CA23FBAEB8C0}" sibTransId="{05F43B89-7F05-43F2-A0A8-66E0914D6EC4}"/>
    <dgm:cxn modelId="{73F5D869-0E84-4C26-93D2-DAA0B8FD755D}" srcId="{B6A966AA-C2D0-420D-89FC-1A1AB0AD4072}" destId="{59E3EAB1-2270-4D93-845B-D0DF247E80C4}" srcOrd="3" destOrd="0" parTransId="{69773E53-A089-42A5-BE31-FED821BCB8BD}" sibTransId="{D3660C44-CBFD-4747-A66E-FE0927BFD701}"/>
    <dgm:cxn modelId="{23CB2153-890D-43A2-BBB4-25F592232180}" type="presOf" srcId="{45D50368-372D-4F79-95B9-B27BD239F0F6}" destId="{AA396768-75F4-794B-B102-5B85CD2BD612}" srcOrd="0" destOrd="0" presId="urn:microsoft.com/office/officeart/2008/layout/LinedList"/>
    <dgm:cxn modelId="{68788A78-9180-41FF-BD09-BF4DBB52EA0D}" srcId="{B6A966AA-C2D0-420D-89FC-1A1AB0AD4072}" destId="{45D50368-372D-4F79-95B9-B27BD239F0F6}" srcOrd="0" destOrd="0" parTransId="{CDE1A78B-2AE4-4A71-9139-416C219BC84D}" sibTransId="{508ABF25-4B40-405C-9E88-248ED8B31B83}"/>
    <dgm:cxn modelId="{4011B082-09BD-4DD1-A54F-EA5AB249A3C2}" srcId="{B6A966AA-C2D0-420D-89FC-1A1AB0AD4072}" destId="{CA2BABAF-EDAA-4496-8316-FD6EA3643E8F}" srcOrd="2" destOrd="0" parTransId="{2B1B4805-2FB7-402F-86A8-587F29181C18}" sibTransId="{4498AB02-A1BF-4D28-8918-F87A89CEE23B}"/>
    <dgm:cxn modelId="{0E5C4897-44C9-44F8-A076-BAFA7FF639A0}" srcId="{59E3EAB1-2270-4D93-845B-D0DF247E80C4}" destId="{E9A62378-D87A-4C1D-AEE8-2C77882E9BAB}" srcOrd="0" destOrd="0" parTransId="{E93B0815-4C42-41DE-9BCA-F1A73011B8F2}" sibTransId="{66D8A67B-6403-46D2-ADDF-60F3EED1C103}"/>
    <dgm:cxn modelId="{52499B9F-797A-43CC-89E1-64C52021BFAF}" srcId="{B6A966AA-C2D0-420D-89FC-1A1AB0AD4072}" destId="{196543C5-093B-4437-B406-DBE4B882EA97}" srcOrd="1" destOrd="0" parTransId="{41DE1F19-4A9F-48CD-A44E-6BF1D04E31EE}" sibTransId="{F264F018-7FB9-43EC-B595-B986D351AD7B}"/>
    <dgm:cxn modelId="{F91A9CA4-4C84-409F-BC51-1A539B82D2B8}" type="presOf" srcId="{59E3EAB1-2270-4D93-845B-D0DF247E80C4}" destId="{DBC11A00-28CC-47BA-9EEC-2716AB8C0B0B}" srcOrd="0" destOrd="0" presId="urn:microsoft.com/office/officeart/2008/layout/LinedList"/>
    <dgm:cxn modelId="{60DF2FA8-AA0D-498A-99CD-78073D7A84D3}" srcId="{45D50368-372D-4F79-95B9-B27BD239F0F6}" destId="{93317B2A-0DFB-43D0-80AF-5ADA29454FE7}" srcOrd="0" destOrd="0" parTransId="{156CEB05-B287-4A58-8DAF-F5C752FDFC29}" sibTransId="{5644DB02-2148-4983-A1DB-F68667D7954F}"/>
    <dgm:cxn modelId="{3CB9C1C6-A96E-48A5-8CCE-7653EF18D42C}" type="presOf" srcId="{CA2BABAF-EDAA-4496-8316-FD6EA3643E8F}" destId="{CE2F30E2-B3AA-EB48-A1A0-0C7E57606251}" srcOrd="0" destOrd="0" presId="urn:microsoft.com/office/officeart/2008/layout/LinedList"/>
    <dgm:cxn modelId="{14EE62C8-F1D3-489E-9D30-18A76BCDC0A2}" type="presOf" srcId="{93317B2A-0DFB-43D0-80AF-5ADA29454FE7}" destId="{CFE89852-4CA8-440C-9951-8BDBCAF58246}" srcOrd="0" destOrd="0" presId="urn:microsoft.com/office/officeart/2008/layout/LinedList"/>
    <dgm:cxn modelId="{B2BEBBE2-17E4-447D-A4CA-567661E0685F}" srcId="{196543C5-093B-4437-B406-DBE4B882EA97}" destId="{A35AAF4A-FFB2-4A0A-A616-B5BDADD07A45}" srcOrd="1" destOrd="0" parTransId="{06C2AEA2-4866-4EF9-80EC-86EC79E8C937}" sibTransId="{CF0FDB96-E4D4-4F02-A783-9FB6B50A768A}"/>
    <dgm:cxn modelId="{F332C3E7-42B2-4602-A8F0-FB823088E0CB}" type="presOf" srcId="{C485168C-07AD-4DE6-B17E-1E96E93777D7}" destId="{4A19AF2B-9A9C-2D4B-BC2A-61460CAEA18D}" srcOrd="0" destOrd="0" presId="urn:microsoft.com/office/officeart/2008/layout/LinedList"/>
    <dgm:cxn modelId="{74AAFFE8-8567-AB43-94BA-27A110E91DEB}" type="presOf" srcId="{B6A966AA-C2D0-420D-89FC-1A1AB0AD4072}" destId="{6707D150-59C5-7547-A2DD-E2FA2E7973D8}" srcOrd="0" destOrd="0" presId="urn:microsoft.com/office/officeart/2008/layout/LinedList"/>
    <dgm:cxn modelId="{024507FD-3055-4EE5-B95C-347384F7D813}" type="presOf" srcId="{E9A62378-D87A-4C1D-AEE8-2C77882E9BAB}" destId="{4DE5B9F2-A339-4B83-922A-597BCE886E3A}" srcOrd="0" destOrd="0" presId="urn:microsoft.com/office/officeart/2008/layout/LinedList"/>
    <dgm:cxn modelId="{18E2057B-7241-4539-B57B-8072AAE7764D}" type="presParOf" srcId="{6707D150-59C5-7547-A2DD-E2FA2E7973D8}" destId="{B8049436-D412-CB44-A80A-809138319192}" srcOrd="0" destOrd="0" presId="urn:microsoft.com/office/officeart/2008/layout/LinedList"/>
    <dgm:cxn modelId="{F00DCFFF-0536-42EF-9494-5D066DB8FB0D}" type="presParOf" srcId="{6707D150-59C5-7547-A2DD-E2FA2E7973D8}" destId="{8567467B-61D7-DE4B-91CB-CD4AFFD1353B}" srcOrd="1" destOrd="0" presId="urn:microsoft.com/office/officeart/2008/layout/LinedList"/>
    <dgm:cxn modelId="{AE604DC9-4833-4243-8464-4445F7536351}" type="presParOf" srcId="{8567467B-61D7-DE4B-91CB-CD4AFFD1353B}" destId="{AA396768-75F4-794B-B102-5B85CD2BD612}" srcOrd="0" destOrd="0" presId="urn:microsoft.com/office/officeart/2008/layout/LinedList"/>
    <dgm:cxn modelId="{5DC076F4-B64F-4047-A0CD-7B44BF5A2C60}" type="presParOf" srcId="{8567467B-61D7-DE4B-91CB-CD4AFFD1353B}" destId="{C1D9EE0E-3B36-4746-988C-3DE9111A687D}" srcOrd="1" destOrd="0" presId="urn:microsoft.com/office/officeart/2008/layout/LinedList"/>
    <dgm:cxn modelId="{0421E418-3B59-47F2-8D8A-4A14831FE597}" type="presParOf" srcId="{C1D9EE0E-3B36-4746-988C-3DE9111A687D}" destId="{0C62E7E5-F035-47D0-B640-14B229F002B6}" srcOrd="0" destOrd="0" presId="urn:microsoft.com/office/officeart/2008/layout/LinedList"/>
    <dgm:cxn modelId="{B6658CB0-B24D-45E1-99D2-7267A154ABFC}" type="presParOf" srcId="{C1D9EE0E-3B36-4746-988C-3DE9111A687D}" destId="{C351E5C5-D00F-44C5-B518-AE4C466C0137}" srcOrd="1" destOrd="0" presId="urn:microsoft.com/office/officeart/2008/layout/LinedList"/>
    <dgm:cxn modelId="{77C33C72-9C93-42B6-8A6F-E57F523A8BDB}" type="presParOf" srcId="{C351E5C5-D00F-44C5-B518-AE4C466C0137}" destId="{51915FF2-5D9B-432E-880D-98A0A8B75242}" srcOrd="0" destOrd="0" presId="urn:microsoft.com/office/officeart/2008/layout/LinedList"/>
    <dgm:cxn modelId="{39F06FC5-5EDE-45BF-B414-537AB305ECD1}" type="presParOf" srcId="{C351E5C5-D00F-44C5-B518-AE4C466C0137}" destId="{CFE89852-4CA8-440C-9951-8BDBCAF58246}" srcOrd="1" destOrd="0" presId="urn:microsoft.com/office/officeart/2008/layout/LinedList"/>
    <dgm:cxn modelId="{08CB3BFB-52AD-4F17-B0ED-09126434AAB8}" type="presParOf" srcId="{C351E5C5-D00F-44C5-B518-AE4C466C0137}" destId="{882E25CC-2FE1-4E05-8E6C-92ADE7C83945}" srcOrd="2" destOrd="0" presId="urn:microsoft.com/office/officeart/2008/layout/LinedList"/>
    <dgm:cxn modelId="{9B3E2338-EE49-421B-90F3-718039BEFDF8}" type="presParOf" srcId="{C1D9EE0E-3B36-4746-988C-3DE9111A687D}" destId="{E519BAD7-511C-4471-8828-A672D6C9D11C}" srcOrd="2" destOrd="0" presId="urn:microsoft.com/office/officeart/2008/layout/LinedList"/>
    <dgm:cxn modelId="{4E08CE40-6527-49D5-B5FA-E866EF93CC73}" type="presParOf" srcId="{C1D9EE0E-3B36-4746-988C-3DE9111A687D}" destId="{380CCE87-7780-45BE-9489-714B1153E651}" srcOrd="3" destOrd="0" presId="urn:microsoft.com/office/officeart/2008/layout/LinedList"/>
    <dgm:cxn modelId="{CAC89B69-AF09-43B2-8A23-8B5E3500EB1B}" type="presParOf" srcId="{6707D150-59C5-7547-A2DD-E2FA2E7973D8}" destId="{D8AE3E56-EF92-0348-A99A-20F90C5D7FDD}" srcOrd="2" destOrd="0" presId="urn:microsoft.com/office/officeart/2008/layout/LinedList"/>
    <dgm:cxn modelId="{74483DDD-C22D-4B72-A543-B438B61BC445}" type="presParOf" srcId="{6707D150-59C5-7547-A2DD-E2FA2E7973D8}" destId="{3D235219-0CB9-2147-8B4A-7DAC9702FDE9}" srcOrd="3" destOrd="0" presId="urn:microsoft.com/office/officeart/2008/layout/LinedList"/>
    <dgm:cxn modelId="{F93397F6-BA87-400F-9790-10B9B7B3E406}" type="presParOf" srcId="{3D235219-0CB9-2147-8B4A-7DAC9702FDE9}" destId="{34EA1CA4-8854-6341-801E-BBB77F74C579}" srcOrd="0" destOrd="0" presId="urn:microsoft.com/office/officeart/2008/layout/LinedList"/>
    <dgm:cxn modelId="{5AE50A3A-A476-4EFB-AC3C-4B35A78E0C81}" type="presParOf" srcId="{3D235219-0CB9-2147-8B4A-7DAC9702FDE9}" destId="{E670F411-117D-0142-860B-1F8C3D64DFEB}" srcOrd="1" destOrd="0" presId="urn:microsoft.com/office/officeart/2008/layout/LinedList"/>
    <dgm:cxn modelId="{79EEEBD2-E58C-4382-B313-1543286FA371}" type="presParOf" srcId="{E670F411-117D-0142-860B-1F8C3D64DFEB}" destId="{BB7E1A7D-C828-6245-B9A0-5FFBAA3F6DF0}" srcOrd="0" destOrd="0" presId="urn:microsoft.com/office/officeart/2008/layout/LinedList"/>
    <dgm:cxn modelId="{93D78274-D833-40EC-99E8-F6403F00344D}" type="presParOf" srcId="{E670F411-117D-0142-860B-1F8C3D64DFEB}" destId="{CE950503-DC1F-B541-8C39-BC9F49B0B8E1}" srcOrd="1" destOrd="0" presId="urn:microsoft.com/office/officeart/2008/layout/LinedList"/>
    <dgm:cxn modelId="{1AE5565A-4349-44BC-88C6-290BCFB8E0D6}" type="presParOf" srcId="{CE950503-DC1F-B541-8C39-BC9F49B0B8E1}" destId="{E53C4CFD-0931-B043-8E74-3E0ACD15579B}" srcOrd="0" destOrd="0" presId="urn:microsoft.com/office/officeart/2008/layout/LinedList"/>
    <dgm:cxn modelId="{F6EE5300-11FF-4A17-83D0-7F26B58A3E98}" type="presParOf" srcId="{CE950503-DC1F-B541-8C39-BC9F49B0B8E1}" destId="{4A19AF2B-9A9C-2D4B-BC2A-61460CAEA18D}" srcOrd="1" destOrd="0" presId="urn:microsoft.com/office/officeart/2008/layout/LinedList"/>
    <dgm:cxn modelId="{34357FB3-7731-432A-9ECC-789706861263}" type="presParOf" srcId="{CE950503-DC1F-B541-8C39-BC9F49B0B8E1}" destId="{378B581C-B354-F149-B60A-D1DC06D78885}" srcOrd="2" destOrd="0" presId="urn:microsoft.com/office/officeart/2008/layout/LinedList"/>
    <dgm:cxn modelId="{9823DE22-B193-4094-80E8-0142B515D7F0}" type="presParOf" srcId="{E670F411-117D-0142-860B-1F8C3D64DFEB}" destId="{E80AF0D1-650F-3341-BBAE-8A0BF215F712}" srcOrd="2" destOrd="0" presId="urn:microsoft.com/office/officeart/2008/layout/LinedList"/>
    <dgm:cxn modelId="{27592E75-72F0-4D6F-A095-E101369C7E65}" type="presParOf" srcId="{E670F411-117D-0142-860B-1F8C3D64DFEB}" destId="{2BECC04D-F964-8E41-8B5B-FA73C6D8AFA7}" srcOrd="3" destOrd="0" presId="urn:microsoft.com/office/officeart/2008/layout/LinedList"/>
    <dgm:cxn modelId="{D3BCA3FA-2027-45AD-B59E-C78802796BA3}" type="presParOf" srcId="{E670F411-117D-0142-860B-1F8C3D64DFEB}" destId="{CCE89947-6BDE-4BDD-ACB3-D15E28DAE5CD}" srcOrd="4" destOrd="0" presId="urn:microsoft.com/office/officeart/2008/layout/LinedList"/>
    <dgm:cxn modelId="{6FA3C51E-6ED9-4ADD-981E-F7AE7AA88E5E}" type="presParOf" srcId="{CCE89947-6BDE-4BDD-ACB3-D15E28DAE5CD}" destId="{DAE2BB3D-8587-44D3-908B-CF1034545F69}" srcOrd="0" destOrd="0" presId="urn:microsoft.com/office/officeart/2008/layout/LinedList"/>
    <dgm:cxn modelId="{E9ACEB7D-9C19-42F7-AF51-FED72054E6FF}" type="presParOf" srcId="{CCE89947-6BDE-4BDD-ACB3-D15E28DAE5CD}" destId="{D056F445-96C4-49A7-8396-049FB0607165}" srcOrd="1" destOrd="0" presId="urn:microsoft.com/office/officeart/2008/layout/LinedList"/>
    <dgm:cxn modelId="{A60428B7-FAA6-46FE-B10F-78E67A7B922E}" type="presParOf" srcId="{CCE89947-6BDE-4BDD-ACB3-D15E28DAE5CD}" destId="{FE0F2D4A-FFB4-4118-9C9B-9A32EF597E40}" srcOrd="2" destOrd="0" presId="urn:microsoft.com/office/officeart/2008/layout/LinedList"/>
    <dgm:cxn modelId="{8E8D26D4-37E9-4B9A-8157-B4170DE54007}" type="presParOf" srcId="{E670F411-117D-0142-860B-1F8C3D64DFEB}" destId="{29C699D2-28CC-47D9-807E-125B1429B22D}" srcOrd="5" destOrd="0" presId="urn:microsoft.com/office/officeart/2008/layout/LinedList"/>
    <dgm:cxn modelId="{380A915F-83D2-4771-A155-BB058EC82FB8}" type="presParOf" srcId="{E670F411-117D-0142-860B-1F8C3D64DFEB}" destId="{0F9A874B-D96D-42CE-B250-02AB1960A916}" srcOrd="6" destOrd="0" presId="urn:microsoft.com/office/officeart/2008/layout/LinedList"/>
    <dgm:cxn modelId="{D693DD9C-3645-4503-B331-1A352E8E1655}" type="presParOf" srcId="{6707D150-59C5-7547-A2DD-E2FA2E7973D8}" destId="{AA995088-DA1E-2B4D-910D-FE8B286E5529}" srcOrd="4" destOrd="0" presId="urn:microsoft.com/office/officeart/2008/layout/LinedList"/>
    <dgm:cxn modelId="{C5C6EE25-6339-4210-B8D9-55D3D4D7A211}" type="presParOf" srcId="{6707D150-59C5-7547-A2DD-E2FA2E7973D8}" destId="{F1F448EC-1BF5-7B41-92AA-33678A0A58CE}" srcOrd="5" destOrd="0" presId="urn:microsoft.com/office/officeart/2008/layout/LinedList"/>
    <dgm:cxn modelId="{73436C66-5D47-45C1-93D9-2C4C0FF51D2F}" type="presParOf" srcId="{F1F448EC-1BF5-7B41-92AA-33678A0A58CE}" destId="{CE2F30E2-B3AA-EB48-A1A0-0C7E57606251}" srcOrd="0" destOrd="0" presId="urn:microsoft.com/office/officeart/2008/layout/LinedList"/>
    <dgm:cxn modelId="{B1CE0169-F240-402C-AA02-3EB63EAB0B61}" type="presParOf" srcId="{F1F448EC-1BF5-7B41-92AA-33678A0A58CE}" destId="{174E584B-8E81-2C40-B5F0-5E36112B8DFB}" srcOrd="1" destOrd="0" presId="urn:microsoft.com/office/officeart/2008/layout/LinedList"/>
    <dgm:cxn modelId="{361ED469-3992-4F77-BAF8-05C10063C51B}" type="presParOf" srcId="{174E584B-8E81-2C40-B5F0-5E36112B8DFB}" destId="{4F6F0B4D-5FE5-474B-B3A5-96DB66FB0A0E}" srcOrd="0" destOrd="0" presId="urn:microsoft.com/office/officeart/2008/layout/LinedList"/>
    <dgm:cxn modelId="{93B2BB8A-9FB5-4F15-94E9-E0F030B243E7}" type="presParOf" srcId="{174E584B-8E81-2C40-B5F0-5E36112B8DFB}" destId="{15A1C554-EBB9-4946-AE99-59F5AB1A5172}" srcOrd="1" destOrd="0" presId="urn:microsoft.com/office/officeart/2008/layout/LinedList"/>
    <dgm:cxn modelId="{5899ACEA-2687-4BC3-A48C-6CFF1B744BA6}" type="presParOf" srcId="{15A1C554-EBB9-4946-AE99-59F5AB1A5172}" destId="{BB6B30CB-35B1-43D6-85C6-FAEFED7FA471}" srcOrd="0" destOrd="0" presId="urn:microsoft.com/office/officeart/2008/layout/LinedList"/>
    <dgm:cxn modelId="{ACC78368-3C7A-44D3-A52F-CFB6C9CD4B60}" type="presParOf" srcId="{15A1C554-EBB9-4946-AE99-59F5AB1A5172}" destId="{80819293-07DB-4A75-9E61-D698CB197A62}" srcOrd="1" destOrd="0" presId="urn:microsoft.com/office/officeart/2008/layout/LinedList"/>
    <dgm:cxn modelId="{7576B72C-04FF-41C8-9710-0C786BAB2D7D}" type="presParOf" srcId="{15A1C554-EBB9-4946-AE99-59F5AB1A5172}" destId="{50D557D9-0AE6-44EA-8D83-2670C3E216A3}" srcOrd="2" destOrd="0" presId="urn:microsoft.com/office/officeart/2008/layout/LinedList"/>
    <dgm:cxn modelId="{C30C4278-BF16-4FF7-88D4-43B9E34924AA}" type="presParOf" srcId="{174E584B-8E81-2C40-B5F0-5E36112B8DFB}" destId="{A2A2483E-A7EE-4EAB-9821-25FAE1D1FB83}" srcOrd="2" destOrd="0" presId="urn:microsoft.com/office/officeart/2008/layout/LinedList"/>
    <dgm:cxn modelId="{3C70EABD-AD33-452B-88D5-99682379374B}" type="presParOf" srcId="{174E584B-8E81-2C40-B5F0-5E36112B8DFB}" destId="{33EE37DE-1DDF-42A0-893C-930F9E113175}" srcOrd="3" destOrd="0" presId="urn:microsoft.com/office/officeart/2008/layout/LinedList"/>
    <dgm:cxn modelId="{B18A26D0-1D9C-4A22-BDC0-7CB2E4DC4257}" type="presParOf" srcId="{6707D150-59C5-7547-A2DD-E2FA2E7973D8}" destId="{0DD563B0-B478-4A82-A898-FC43E2D68C25}" srcOrd="6" destOrd="0" presId="urn:microsoft.com/office/officeart/2008/layout/LinedList"/>
    <dgm:cxn modelId="{9E5AFC43-D41C-47E8-9007-9D00FE047E69}" type="presParOf" srcId="{6707D150-59C5-7547-A2DD-E2FA2E7973D8}" destId="{D90AC2D4-C2D7-4433-8EF3-6DD78043873E}" srcOrd="7" destOrd="0" presId="urn:microsoft.com/office/officeart/2008/layout/LinedList"/>
    <dgm:cxn modelId="{5853F497-220B-40B2-A9D4-4E01F63B8417}" type="presParOf" srcId="{D90AC2D4-C2D7-4433-8EF3-6DD78043873E}" destId="{DBC11A00-28CC-47BA-9EEC-2716AB8C0B0B}" srcOrd="0" destOrd="0" presId="urn:microsoft.com/office/officeart/2008/layout/LinedList"/>
    <dgm:cxn modelId="{DE5440DB-A8F1-4457-A7C5-153FB1D6C39D}" type="presParOf" srcId="{D90AC2D4-C2D7-4433-8EF3-6DD78043873E}" destId="{D0D86DD5-4166-41ED-BD56-16B4B2C629CF}" srcOrd="1" destOrd="0" presId="urn:microsoft.com/office/officeart/2008/layout/LinedList"/>
    <dgm:cxn modelId="{D39A64A2-CBAF-482B-B0E2-41EE64BCA473}" type="presParOf" srcId="{D0D86DD5-4166-41ED-BD56-16B4B2C629CF}" destId="{23DD7068-564B-4754-8B92-08FEAAF69F98}" srcOrd="0" destOrd="0" presId="urn:microsoft.com/office/officeart/2008/layout/LinedList"/>
    <dgm:cxn modelId="{CC8DD387-AA73-4F1D-B66E-DBAACED3C8B7}" type="presParOf" srcId="{D0D86DD5-4166-41ED-BD56-16B4B2C629CF}" destId="{CDD95FF9-591B-4235-8E13-514587B9FBAF}" srcOrd="1" destOrd="0" presId="urn:microsoft.com/office/officeart/2008/layout/LinedList"/>
    <dgm:cxn modelId="{51A1C76A-7ED1-43FF-AA1D-F34635A8C745}" type="presParOf" srcId="{CDD95FF9-591B-4235-8E13-514587B9FBAF}" destId="{9242FB13-8548-4D27-9F6A-092226075BB9}" srcOrd="0" destOrd="0" presId="urn:microsoft.com/office/officeart/2008/layout/LinedList"/>
    <dgm:cxn modelId="{25037D0C-0B56-41DB-9C1E-F7845630BCF6}" type="presParOf" srcId="{CDD95FF9-591B-4235-8E13-514587B9FBAF}" destId="{4DE5B9F2-A339-4B83-922A-597BCE886E3A}" srcOrd="1" destOrd="0" presId="urn:microsoft.com/office/officeart/2008/layout/LinedList"/>
    <dgm:cxn modelId="{8A2344E4-A7B2-40C9-954F-6F9751EF3BCA}" type="presParOf" srcId="{CDD95FF9-591B-4235-8E13-514587B9FBAF}" destId="{00F9112B-F5B1-405F-AB49-48CA0519308C}" srcOrd="2" destOrd="0" presId="urn:microsoft.com/office/officeart/2008/layout/LinedList"/>
    <dgm:cxn modelId="{B356E7AF-A7EB-45EF-8C26-75AFC007870D}" type="presParOf" srcId="{D0D86DD5-4166-41ED-BD56-16B4B2C629CF}" destId="{B44EA307-8E8C-4214-B794-8CC760EEFD62}" srcOrd="2" destOrd="0" presId="urn:microsoft.com/office/officeart/2008/layout/LinedList"/>
    <dgm:cxn modelId="{4E714836-0BB9-40F2-B739-F994558208F0}" type="presParOf" srcId="{D0D86DD5-4166-41ED-BD56-16B4B2C629CF}" destId="{9C7244B6-BD92-4AE5-9A67-581D83C9DC43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49436-D412-CB44-A80A-809138319192}">
      <dsp:nvSpPr>
        <dsp:cNvPr id="0" name=""/>
        <dsp:cNvSpPr/>
      </dsp:nvSpPr>
      <dsp:spPr>
        <a:xfrm>
          <a:off x="0" y="483"/>
          <a:ext cx="59070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96768-75F4-794B-B102-5B85CD2BD612}">
      <dsp:nvSpPr>
        <dsp:cNvPr id="0" name=""/>
        <dsp:cNvSpPr/>
      </dsp:nvSpPr>
      <dsp:spPr>
        <a:xfrm>
          <a:off x="0" y="483"/>
          <a:ext cx="1181417" cy="98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n-lt"/>
            </a:rPr>
            <a:t>Schedule</a:t>
          </a:r>
        </a:p>
      </dsp:txBody>
      <dsp:txXfrm>
        <a:off x="0" y="483"/>
        <a:ext cx="1181417" cy="989806"/>
      </dsp:txXfrm>
    </dsp:sp>
    <dsp:sp modelId="{CFE89852-4CA8-440C-9951-8BDBCAF58246}">
      <dsp:nvSpPr>
        <dsp:cNvPr id="0" name=""/>
        <dsp:cNvSpPr/>
      </dsp:nvSpPr>
      <dsp:spPr>
        <a:xfrm>
          <a:off x="1270023" y="45430"/>
          <a:ext cx="4637063" cy="89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rgbClr val="000000"/>
              </a:solidFill>
              <a:latin typeface="Calibri"/>
              <a:cs typeface="Calibri"/>
            </a:rPr>
            <a:t>regular meetings with administrators</a:t>
          </a:r>
          <a:endParaRPr lang="en-US" sz="1400" b="1" i="0" kern="1200" dirty="0">
            <a:latin typeface="+mn-lt"/>
          </a:endParaRPr>
        </a:p>
      </dsp:txBody>
      <dsp:txXfrm>
        <a:off x="1270023" y="45430"/>
        <a:ext cx="4637063" cy="898945"/>
      </dsp:txXfrm>
    </dsp:sp>
    <dsp:sp modelId="{E519BAD7-511C-4471-8828-A672D6C9D11C}">
      <dsp:nvSpPr>
        <dsp:cNvPr id="0" name=""/>
        <dsp:cNvSpPr/>
      </dsp:nvSpPr>
      <dsp:spPr>
        <a:xfrm>
          <a:off x="1181417" y="944375"/>
          <a:ext cx="47256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3E56-EF92-0348-A99A-20F90C5D7FDD}">
      <dsp:nvSpPr>
        <dsp:cNvPr id="0" name=""/>
        <dsp:cNvSpPr/>
      </dsp:nvSpPr>
      <dsp:spPr>
        <a:xfrm>
          <a:off x="0" y="990289"/>
          <a:ext cx="59070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A1CA4-8854-6341-801E-BBB77F74C579}">
      <dsp:nvSpPr>
        <dsp:cNvPr id="0" name=""/>
        <dsp:cNvSpPr/>
      </dsp:nvSpPr>
      <dsp:spPr>
        <a:xfrm>
          <a:off x="0" y="990289"/>
          <a:ext cx="1181417" cy="98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n-lt"/>
            </a:rPr>
            <a:t>Prepare</a:t>
          </a:r>
        </a:p>
      </dsp:txBody>
      <dsp:txXfrm>
        <a:off x="0" y="990289"/>
        <a:ext cx="1181417" cy="989806"/>
      </dsp:txXfrm>
    </dsp:sp>
    <dsp:sp modelId="{4A19AF2B-9A9C-2D4B-BC2A-61460CAEA18D}">
      <dsp:nvSpPr>
        <dsp:cNvPr id="0" name=""/>
        <dsp:cNvSpPr/>
      </dsp:nvSpPr>
      <dsp:spPr>
        <a:xfrm>
          <a:off x="1270023" y="1012473"/>
          <a:ext cx="4637063" cy="479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concise, well-organized presentations</a:t>
          </a:r>
        </a:p>
      </dsp:txBody>
      <dsp:txXfrm>
        <a:off x="1270023" y="1012473"/>
        <a:ext cx="4637063" cy="479122"/>
      </dsp:txXfrm>
    </dsp:sp>
    <dsp:sp modelId="{E80AF0D1-650F-3341-BBAE-8A0BF215F712}">
      <dsp:nvSpPr>
        <dsp:cNvPr id="0" name=""/>
        <dsp:cNvSpPr/>
      </dsp:nvSpPr>
      <dsp:spPr>
        <a:xfrm>
          <a:off x="1181417" y="1491595"/>
          <a:ext cx="47256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6F445-96C4-49A7-8396-049FB0607165}">
      <dsp:nvSpPr>
        <dsp:cNvPr id="0" name=""/>
        <dsp:cNvSpPr/>
      </dsp:nvSpPr>
      <dsp:spPr>
        <a:xfrm>
          <a:off x="1270023" y="1513779"/>
          <a:ext cx="4637063" cy="44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+mn-lt"/>
            </a:rPr>
            <a:t>visual aids and infographics to convey information</a:t>
          </a:r>
        </a:p>
      </dsp:txBody>
      <dsp:txXfrm>
        <a:off x="1270023" y="1513779"/>
        <a:ext cx="4637063" cy="443672"/>
      </dsp:txXfrm>
    </dsp:sp>
    <dsp:sp modelId="{29C699D2-28CC-47D9-807E-125B1429B22D}">
      <dsp:nvSpPr>
        <dsp:cNvPr id="0" name=""/>
        <dsp:cNvSpPr/>
      </dsp:nvSpPr>
      <dsp:spPr>
        <a:xfrm>
          <a:off x="1181417" y="1957452"/>
          <a:ext cx="47256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5088-DA1E-2B4D-910D-FE8B286E5529}">
      <dsp:nvSpPr>
        <dsp:cNvPr id="0" name=""/>
        <dsp:cNvSpPr/>
      </dsp:nvSpPr>
      <dsp:spPr>
        <a:xfrm>
          <a:off x="0" y="1980095"/>
          <a:ext cx="59070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F30E2-B3AA-EB48-A1A0-0C7E57606251}">
      <dsp:nvSpPr>
        <dsp:cNvPr id="0" name=""/>
        <dsp:cNvSpPr/>
      </dsp:nvSpPr>
      <dsp:spPr>
        <a:xfrm>
          <a:off x="0" y="1980095"/>
          <a:ext cx="1181417" cy="77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n-lt"/>
            </a:rPr>
            <a:t>Practice</a:t>
          </a:r>
        </a:p>
      </dsp:txBody>
      <dsp:txXfrm>
        <a:off x="0" y="1980095"/>
        <a:ext cx="1181417" cy="770306"/>
      </dsp:txXfrm>
    </dsp:sp>
    <dsp:sp modelId="{80819293-07DB-4A75-9E61-D698CB197A62}">
      <dsp:nvSpPr>
        <dsp:cNvPr id="0" name=""/>
        <dsp:cNvSpPr/>
      </dsp:nvSpPr>
      <dsp:spPr>
        <a:xfrm>
          <a:off x="1270023" y="2025043"/>
          <a:ext cx="4637063" cy="89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active listening and be open to feedback</a:t>
          </a:r>
        </a:p>
      </dsp:txBody>
      <dsp:txXfrm>
        <a:off x="1270023" y="2025043"/>
        <a:ext cx="4637063" cy="898945"/>
      </dsp:txXfrm>
    </dsp:sp>
    <dsp:sp modelId="{A2A2483E-A7EE-4EAB-9821-25FAE1D1FB83}">
      <dsp:nvSpPr>
        <dsp:cNvPr id="0" name=""/>
        <dsp:cNvSpPr/>
      </dsp:nvSpPr>
      <dsp:spPr>
        <a:xfrm>
          <a:off x="1181417" y="2923988"/>
          <a:ext cx="47256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563B0-B478-4A82-A898-FC43E2D68C25}">
      <dsp:nvSpPr>
        <dsp:cNvPr id="0" name=""/>
        <dsp:cNvSpPr/>
      </dsp:nvSpPr>
      <dsp:spPr>
        <a:xfrm>
          <a:off x="0" y="2968935"/>
          <a:ext cx="59070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11A00-28CC-47BA-9EEC-2716AB8C0B0B}">
      <dsp:nvSpPr>
        <dsp:cNvPr id="0" name=""/>
        <dsp:cNvSpPr/>
      </dsp:nvSpPr>
      <dsp:spPr>
        <a:xfrm>
          <a:off x="0" y="2968935"/>
          <a:ext cx="1181417" cy="98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n-lt"/>
            </a:rPr>
            <a:t>Offer</a:t>
          </a:r>
        </a:p>
      </dsp:txBody>
      <dsp:txXfrm>
        <a:off x="0" y="2968935"/>
        <a:ext cx="1181417" cy="989806"/>
      </dsp:txXfrm>
    </dsp:sp>
    <dsp:sp modelId="{4DE5B9F2-A339-4B83-922A-597BCE886E3A}">
      <dsp:nvSpPr>
        <dsp:cNvPr id="0" name=""/>
        <dsp:cNvSpPr/>
      </dsp:nvSpPr>
      <dsp:spPr>
        <a:xfrm>
          <a:off x="1270023" y="3013882"/>
          <a:ext cx="4637063" cy="89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solutions, not just problems</a:t>
          </a:r>
        </a:p>
      </dsp:txBody>
      <dsp:txXfrm>
        <a:off x="1270023" y="3013882"/>
        <a:ext cx="4637063" cy="898945"/>
      </dsp:txXfrm>
    </dsp:sp>
    <dsp:sp modelId="{B44EA307-8E8C-4214-B794-8CC760EEFD62}">
      <dsp:nvSpPr>
        <dsp:cNvPr id="0" name=""/>
        <dsp:cNvSpPr/>
      </dsp:nvSpPr>
      <dsp:spPr>
        <a:xfrm>
          <a:off x="1181417" y="3912827"/>
          <a:ext cx="47256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12B4-1AE0-734B-BD0B-ED5EB8FC3B80}" type="datetime1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Add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9567-0710-7949-BFB0-34B4188750EB}" type="datetime1">
              <a:rPr lang="en-US" noProof="0" smtClean="0"/>
              <a:t>2/3/2026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noProof="0" dirty="0"/>
              <a:t>Add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4718304"/>
            <a:ext cx="5367528" cy="1371600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D2B87EC-C19D-D312-C5D1-68C7B3D3F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77" r="47068" b="26177"/>
          <a:stretch/>
        </p:blipFill>
        <p:spPr>
          <a:xfrm rot="5400000" flipH="1" flipV="1">
            <a:off x="8037001" y="-183083"/>
            <a:ext cx="3971922" cy="43380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A27C1C0-4175-DDF3-7F04-05A1FF4F8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1" r="26660" b="31913"/>
          <a:stretch/>
        </p:blipFill>
        <p:spPr>
          <a:xfrm flipH="1">
            <a:off x="-2" y="2786671"/>
            <a:ext cx="2626743" cy="40713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59A96A-1EEC-D106-BC8B-FBC3D022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9606"/>
          <a:stretch/>
        </p:blipFill>
        <p:spPr>
          <a:xfrm flipH="1">
            <a:off x="1634272" y="4519948"/>
            <a:ext cx="3527989" cy="2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76272"/>
            <a:ext cx="10652760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3429000"/>
            <a:ext cx="5340096" cy="2660904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91867A-07AF-138A-AC57-59D328A60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22" r="19404" b="26232"/>
          <a:stretch/>
        </p:blipFill>
        <p:spPr>
          <a:xfrm rot="5400000" flipH="1" flipV="1">
            <a:off x="8651875" y="625473"/>
            <a:ext cx="4165601" cy="29146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7C5AD9-C0FD-61EF-DDC7-8F4701419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33" t="-8495" r="43883" b="25558"/>
          <a:stretch/>
        </p:blipFill>
        <p:spPr>
          <a:xfrm>
            <a:off x="10201275" y="1898651"/>
            <a:ext cx="1990725" cy="4959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398A539-AF73-E115-3EDF-231BC59E6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7" t="1169" r="27094" b="32980"/>
          <a:stretch/>
        </p:blipFill>
        <p:spPr>
          <a:xfrm rot="10800000" flipV="1">
            <a:off x="-1" y="2988379"/>
            <a:ext cx="5335584" cy="3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</p:spTree>
    <p:extLst>
      <p:ext uri="{BB962C8B-B14F-4D97-AF65-F5344CB8AC3E}">
        <p14:creationId xmlns:p14="http://schemas.microsoft.com/office/powerpoint/2010/main" val="3055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C7080A-051C-2507-F252-F68346430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996950"/>
            <a:ext cx="3971925" cy="5857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19472" y="2130552"/>
            <a:ext cx="6510528" cy="395935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691640"/>
            <a:ext cx="7708392" cy="2916936"/>
          </a:xfrm>
        </p:spPr>
        <p:txBody>
          <a:bodyPr lIns="91440" tIns="45720" rIns="91440" bIns="45720"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296" y="5001768"/>
            <a:ext cx="7251192" cy="1088136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BCB114-3994-3B78-91C3-3970219AB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97" b="35439"/>
          <a:stretch/>
        </p:blipFill>
        <p:spPr>
          <a:xfrm rot="16200000">
            <a:off x="8573175" y="595473"/>
            <a:ext cx="3527989" cy="37096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954D399-E3CD-888F-FCF9-DA0F34C6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157" b="13214"/>
          <a:stretch/>
        </p:blipFill>
        <p:spPr>
          <a:xfrm>
            <a:off x="8329613" y="3429000"/>
            <a:ext cx="3862387" cy="3429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75E85-8A16-65D2-BB9D-7966D18A9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47260" b="26651"/>
          <a:stretch/>
        </p:blipFill>
        <p:spPr>
          <a:xfrm rot="16200000" flipV="1">
            <a:off x="197728" y="-197735"/>
            <a:ext cx="3914776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 lIns="91440" tIns="45720" rIns="91440" bIns="4572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7" name="Picture Placeholder 926">
            <a:extLst>
              <a:ext uri="{FF2B5EF4-FFF2-40B4-BE49-F238E27FC236}">
                <a16:creationId xmlns:a16="http://schemas.microsoft.com/office/drawing/2014/main" id="{E0D9F5FD-31A3-F83E-0559-2C0434E0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0"/>
            <a:ext cx="3971925" cy="5857875"/>
          </a:xfrm>
          <a:custGeom>
            <a:avLst/>
            <a:gdLst>
              <a:gd name="connsiteX0" fmla="*/ 0 w 3971925"/>
              <a:gd name="connsiteY0" fmla="*/ 0 h 5857875"/>
              <a:gd name="connsiteX1" fmla="*/ 3971925 w 3971925"/>
              <a:gd name="connsiteY1" fmla="*/ 0 h 5857875"/>
              <a:gd name="connsiteX2" fmla="*/ 3971925 w 3971925"/>
              <a:gd name="connsiteY2" fmla="*/ 5857875 h 5857875"/>
              <a:gd name="connsiteX3" fmla="*/ 1972187 w 3971925"/>
              <a:gd name="connsiteY3" fmla="*/ 5857875 h 5857875"/>
              <a:gd name="connsiteX4" fmla="*/ 1978760 w 3971925"/>
              <a:gd name="connsiteY4" fmla="*/ 5848548 h 5857875"/>
              <a:gd name="connsiteX5" fmla="*/ 2015275 w 3971925"/>
              <a:gd name="connsiteY5" fmla="*/ 5713664 h 5857875"/>
              <a:gd name="connsiteX6" fmla="*/ 2015275 w 3971925"/>
              <a:gd name="connsiteY6" fmla="*/ 5713663 h 5857875"/>
              <a:gd name="connsiteX7" fmla="*/ 2010932 w 3971925"/>
              <a:gd name="connsiteY7" fmla="*/ 5713083 h 5857875"/>
              <a:gd name="connsiteX8" fmla="*/ 2010064 w 3971925"/>
              <a:gd name="connsiteY8" fmla="*/ 5713083 h 5857875"/>
              <a:gd name="connsiteX9" fmla="*/ 1871116 w 3971925"/>
              <a:gd name="connsiteY9" fmla="*/ 5759476 h 5857875"/>
              <a:gd name="connsiteX10" fmla="*/ 1753300 w 3971925"/>
              <a:gd name="connsiteY10" fmla="*/ 5793691 h 5857875"/>
              <a:gd name="connsiteX11" fmla="*/ 1717404 w 3971925"/>
              <a:gd name="connsiteY11" fmla="*/ 5835082 h 5857875"/>
              <a:gd name="connsiteX12" fmla="*/ 1704691 w 3971925"/>
              <a:gd name="connsiteY12" fmla="*/ 5857875 h 5857875"/>
              <a:gd name="connsiteX13" fmla="*/ 0 w 3971925"/>
              <a:gd name="connsiteY13" fmla="*/ 5857875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1925" h="5857875">
                <a:moveTo>
                  <a:pt x="0" y="0"/>
                </a:moveTo>
                <a:lnTo>
                  <a:pt x="3971925" y="0"/>
                </a:lnTo>
                <a:lnTo>
                  <a:pt x="3971925" y="5857875"/>
                </a:lnTo>
                <a:lnTo>
                  <a:pt x="1972187" y="5857875"/>
                </a:lnTo>
                <a:lnTo>
                  <a:pt x="1978760" y="5848548"/>
                </a:lnTo>
                <a:cubicBezTo>
                  <a:pt x="2003551" y="5807990"/>
                  <a:pt x="2018531" y="5763681"/>
                  <a:pt x="2015275" y="5713664"/>
                </a:cubicBezTo>
                <a:lnTo>
                  <a:pt x="2015275" y="5713663"/>
                </a:lnTo>
                <a:cubicBezTo>
                  <a:pt x="2015275" y="5711343"/>
                  <a:pt x="2011801" y="5711343"/>
                  <a:pt x="2010932" y="5713083"/>
                </a:cubicBezTo>
                <a:cubicBezTo>
                  <a:pt x="2010643" y="5713083"/>
                  <a:pt x="2010354" y="5713083"/>
                  <a:pt x="2010064" y="5713083"/>
                </a:cubicBezTo>
                <a:cubicBezTo>
                  <a:pt x="1966643" y="5741499"/>
                  <a:pt x="1921774" y="5751937"/>
                  <a:pt x="1871116" y="5759476"/>
                </a:cubicBezTo>
                <a:cubicBezTo>
                  <a:pt x="1832326" y="5765275"/>
                  <a:pt x="1786010" y="5769045"/>
                  <a:pt x="1753300" y="5793691"/>
                </a:cubicBezTo>
                <a:cubicBezTo>
                  <a:pt x="1738970" y="5804419"/>
                  <a:pt x="1727463" y="5819134"/>
                  <a:pt x="1717404" y="5835082"/>
                </a:cubicBezTo>
                <a:lnTo>
                  <a:pt x="1704691" y="5857875"/>
                </a:lnTo>
                <a:lnTo>
                  <a:pt x="0" y="58578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730C61-B0A5-15E4-EBDC-4DAA74F02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2" b="34005"/>
          <a:stretch/>
        </p:blipFill>
        <p:spPr>
          <a:xfrm rot="5400000" flipH="1" flipV="1">
            <a:off x="9278992" y="3944992"/>
            <a:ext cx="2764120" cy="3061895"/>
          </a:xfrm>
          <a:prstGeom prst="rect">
            <a:avLst/>
          </a:prstGeom>
        </p:spPr>
      </p:pic>
      <p:pic>
        <p:nvPicPr>
          <p:cNvPr id="876" name="Graphic 875">
            <a:extLst>
              <a:ext uri="{FF2B5EF4-FFF2-40B4-BE49-F238E27FC236}">
                <a16:creationId xmlns:a16="http://schemas.microsoft.com/office/drawing/2014/main" id="{1AD600CE-8F3B-12A6-46EE-EFDBB7A1B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3805" b="26651"/>
          <a:stretch/>
        </p:blipFill>
        <p:spPr>
          <a:xfrm rot="5400000">
            <a:off x="440621" y="2988379"/>
            <a:ext cx="3428999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153E704-93AB-7E5D-6EB0-56FA23E7BC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30552"/>
            <a:ext cx="5641848" cy="3959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0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206240" cy="3959352"/>
          </a:xfrm>
        </p:spPr>
        <p:txBody>
          <a:bodyPr anchor="t"/>
          <a:lstStyle>
            <a:lvl1pPr marL="347472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3832" y="2176272"/>
            <a:ext cx="5907024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2450591"/>
            <a:ext cx="10652761" cy="34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200" b="1" i="0" smtClean="0">
                <a:solidFill>
                  <a:schemeClr val="accent3"/>
                </a:solidFill>
                <a:latin typeface="+mn-lt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E99AD-9348-1084-6E11-26968BDE3782}"/>
              </a:ext>
            </a:extLst>
          </p:cNvPr>
          <p:cNvSpPr txBox="1"/>
          <p:nvPr userDrawn="1"/>
        </p:nvSpPr>
        <p:spPr>
          <a:xfrm>
            <a:off x="11741419" y="-1537"/>
            <a:ext cx="457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0" dirty="0">
                <a:solidFill>
                  <a:schemeClr val="accent3"/>
                </a:solidFill>
                <a:latin typeface="+mn-lt"/>
                <a:ea typeface="BIZ UDPGothic" panose="020B0400000000000000" pitchFamily="34" charset="-128"/>
              </a:rPr>
              <a:t>*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47422-8CC9-77AE-C87B-852011B8253E}"/>
              </a:ext>
            </a:extLst>
          </p:cNvPr>
          <p:cNvCxnSpPr>
            <a:cxnSpLocks/>
          </p:cNvCxnSpPr>
          <p:nvPr userDrawn="1"/>
        </p:nvCxnSpPr>
        <p:spPr>
          <a:xfrm>
            <a:off x="0" y="457200"/>
            <a:ext cx="1219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C25401-8B16-54B2-8DFB-324B1C3F7DD3}"/>
              </a:ext>
            </a:extLst>
          </p:cNvPr>
          <p:cNvCxnSpPr>
            <a:cxnSpLocks/>
          </p:cNvCxnSpPr>
          <p:nvPr userDrawn="1"/>
        </p:nvCxnSpPr>
        <p:spPr>
          <a:xfrm>
            <a:off x="11734800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702C82C-C24B-9094-A3C6-7670E28B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91601" y="3200399"/>
            <a:ext cx="5943596" cy="457199"/>
          </a:xfrm>
          <a:prstGeom prst="rect">
            <a:avLst/>
          </a:prstGeom>
        </p:spPr>
        <p:txBody>
          <a:bodyPr anchor="ctr"/>
          <a:lstStyle>
            <a:lvl1pPr algn="ctr">
              <a:defRPr sz="1200" b="1" i="0" spc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1" kern="1200" spc="-1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8H12zSNBp51dsu4dIGho4vnsDY4Jbhpi/edit?gid=912732647#gid=912732647" TargetMode="External"/><Relationship Id="rId2" Type="http://schemas.openxmlformats.org/officeDocument/2006/relationships/hyperlink" Target="https://docs.google.com/spreadsheets/d/162852APouE5Y33_92xODcHrprswHo64G/edit?pli=1&amp;gid=2026011500#gid=2026011500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0570-13B1-E20C-28EA-4514891D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/>
          <a:lstStyle/>
          <a:p>
            <a:r>
              <a:rPr lang="en-US" dirty="0"/>
              <a:t>Securing the Buy-In: Gaining Administrator Support for School Counselors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97285-76D8-7E4B-5301-2C5C7F50D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205" y="4718304"/>
            <a:ext cx="6379559" cy="1371600"/>
          </a:xfrm>
        </p:spPr>
        <p:txBody>
          <a:bodyPr/>
          <a:lstStyle/>
          <a:p>
            <a:r>
              <a:rPr lang="en-US" dirty="0"/>
              <a:t>Nikita Patrick-Thomas, NCC, CDEI</a:t>
            </a:r>
          </a:p>
          <a:p>
            <a:r>
              <a:rPr lang="en-US">
                <a:ea typeface="Batang"/>
              </a:rPr>
              <a:t>Jasmine Reynolds,</a:t>
            </a:r>
          </a:p>
        </p:txBody>
      </p:sp>
    </p:spTree>
    <p:extLst>
      <p:ext uri="{BB962C8B-B14F-4D97-AF65-F5344CB8AC3E}">
        <p14:creationId xmlns:p14="http://schemas.microsoft.com/office/powerpoint/2010/main" val="106834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7F6E0-EEF5-DF18-032D-5675E3E4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/>
              <a:t>Aligning with School Goals</a:t>
            </a:r>
          </a:p>
          <a:p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0A5048-2A9E-8039-0515-DD55D6645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8619686" cy="3959352"/>
          </a:xfrm>
        </p:spPr>
        <p:txBody>
          <a:bodyPr/>
          <a:lstStyle/>
          <a:p>
            <a:pPr marL="347345" indent="-347345"/>
            <a:r>
              <a:rPr lang="en-US" sz="2000" dirty="0"/>
              <a:t>Familiarize yourself with the school's strategic plan</a:t>
            </a:r>
            <a:endParaRPr lang="en-US" sz="2000" dirty="0">
              <a:ea typeface="Batang"/>
            </a:endParaRPr>
          </a:p>
          <a:p>
            <a:pPr marL="347345" indent="-347345"/>
            <a:endParaRPr lang="en-US" sz="2000" dirty="0">
              <a:ea typeface="Batang"/>
            </a:endParaRPr>
          </a:p>
          <a:p>
            <a:pPr marL="347345" indent="-347345"/>
            <a:r>
              <a:rPr lang="en-US" sz="2000" dirty="0"/>
              <a:t>Demonstrate how counseling programs support:</a:t>
            </a:r>
            <a:endParaRPr lang="en-US" sz="2000">
              <a:ea typeface="Batang"/>
            </a:endParaRPr>
          </a:p>
          <a:p>
            <a:pPr lvl="1" indent="-347345">
              <a:buFont typeface="Courier New" panose="020B0604020202020204" pitchFamily="34" charset="0"/>
              <a:buChar char="o"/>
            </a:pPr>
            <a:r>
              <a:rPr lang="en-US" sz="2000" dirty="0"/>
              <a:t>Academic excellence</a:t>
            </a:r>
            <a:endParaRPr lang="en-US" sz="2000">
              <a:ea typeface="Batang"/>
            </a:endParaRPr>
          </a:p>
          <a:p>
            <a:pPr lvl="1" indent="-347345">
              <a:buFont typeface="Courier New" panose="020B0604020202020204" pitchFamily="34" charset="0"/>
              <a:buChar char="o"/>
            </a:pPr>
            <a:r>
              <a:rPr lang="en-US" sz="2000" dirty="0"/>
              <a:t>School safety</a:t>
            </a:r>
            <a:endParaRPr lang="en-US" sz="2000">
              <a:ea typeface="Batang"/>
            </a:endParaRPr>
          </a:p>
          <a:p>
            <a:pPr lvl="1" indent="-347345">
              <a:buFont typeface="Courier New" panose="020B0604020202020204" pitchFamily="34" charset="0"/>
              <a:buChar char="o"/>
            </a:pPr>
            <a:r>
              <a:rPr lang="en-US" sz="2000" dirty="0"/>
              <a:t>Parent and community engagement</a:t>
            </a:r>
            <a:endParaRPr lang="en-US" sz="2000">
              <a:ea typeface="Batang"/>
            </a:endParaRPr>
          </a:p>
          <a:p>
            <a:pPr lvl="1" indent="-347345">
              <a:buFont typeface="Courier New" panose="020B0604020202020204" pitchFamily="34" charset="0"/>
              <a:buChar char="o"/>
            </a:pPr>
            <a:r>
              <a:rPr lang="en-US" sz="2000" dirty="0"/>
              <a:t>College and career readiness initiatives</a:t>
            </a:r>
            <a:endParaRPr lang="en-US" sz="2000" dirty="0">
              <a:ea typeface="Batang"/>
            </a:endParaRPr>
          </a:p>
          <a:p>
            <a:pPr marL="347345" indent="-347345"/>
            <a:endParaRPr lang="en-US" dirty="0">
              <a:ea typeface="Batang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45BCC-4C94-3446-15B2-D4D6FF9B0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4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7F6E0-EEF5-DF18-032D-5675E3E4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Collaborative Approach</a:t>
            </a:r>
          </a:p>
          <a:p>
            <a:endParaRPr lang="en-US" dirty="0">
              <a:ea typeface="Batang"/>
            </a:endParaRPr>
          </a:p>
          <a:p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0A5048-2A9E-8039-0515-DD55D6645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8314" y="1908879"/>
            <a:ext cx="6375250" cy="3959352"/>
          </a:xfrm>
        </p:spPr>
        <p:txBody>
          <a:bodyPr/>
          <a:lstStyle/>
          <a:p>
            <a:pPr marL="347345" indent="-347345"/>
            <a:r>
              <a:rPr lang="en-US" sz="2000" dirty="0"/>
              <a:t>Position yourself as a team player and problem-solver</a:t>
            </a:r>
          </a:p>
          <a:p>
            <a:pPr marL="347345" indent="-347345"/>
            <a:r>
              <a:rPr lang="en-US" sz="2000" dirty="0"/>
              <a:t>Offer to assist with school-wide initiatives</a:t>
            </a:r>
            <a:endParaRPr lang="en-US" sz="2000" dirty="0">
              <a:ea typeface="Batang"/>
            </a:endParaRPr>
          </a:p>
          <a:p>
            <a:pPr marL="347345" indent="-347345"/>
            <a:r>
              <a:rPr lang="en-US" sz="2000" dirty="0"/>
              <a:t>Involve administrators in counseling program planning</a:t>
            </a:r>
            <a:endParaRPr lang="en-US" sz="2000" dirty="0">
              <a:ea typeface="Batang"/>
            </a:endParaRPr>
          </a:p>
          <a:p>
            <a:pPr marL="347345" indent="-347345"/>
            <a:r>
              <a:rPr lang="en-US" sz="2000" dirty="0"/>
              <a:t>Recognize and appreciate administrative support publicly</a:t>
            </a:r>
            <a:endParaRPr lang="en-US" sz="2000" dirty="0">
              <a:ea typeface="Batang"/>
            </a:endParaRPr>
          </a:p>
          <a:p>
            <a:pPr marL="347345" indent="-347345"/>
            <a:r>
              <a:rPr lang="en-US" sz="2000" dirty="0"/>
              <a:t>Foster relationships with other staff to build a support network</a:t>
            </a:r>
            <a:endParaRPr lang="en-US" dirty="0"/>
          </a:p>
          <a:p>
            <a:pPr marL="347345" indent="-347345"/>
            <a:endParaRPr lang="en-US" dirty="0">
              <a:ea typeface="Batang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45BCC-4C94-3446-15B2-D4D6FF9B0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Wake Up With An NBA Countdown: Best ...">
            <a:extLst>
              <a:ext uri="{FF2B5EF4-FFF2-40B4-BE49-F238E27FC236}">
                <a16:creationId xmlns:a16="http://schemas.microsoft.com/office/drawing/2014/main" id="{9795C61B-6425-96D0-AC38-6434CA0C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4" y="2149383"/>
            <a:ext cx="4565529" cy="37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88F86E-044B-A8DC-720C-DF4B111A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/>
              <a:t>Professional Development and Growth</a:t>
            </a:r>
          </a:p>
          <a:p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D7F7C-453A-03E2-6B72-A471770463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206240" cy="3959352"/>
          </a:xfrm>
        </p:spPr>
        <p:txBody>
          <a:bodyPr>
            <a:normAutofit lnSpcReduction="10000"/>
          </a:bodyPr>
          <a:lstStyle/>
          <a:p>
            <a:pPr marL="347345" indent="-347345"/>
            <a:r>
              <a:rPr lang="en-US" dirty="0"/>
              <a:t>Stay updated on educational trends and best practices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Attend workshops and conferences on leadership and administration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Share relevant insights and resources with administrators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Demonstrate your commitment to continuous improvement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b="1" dirty="0"/>
              <a:t>Position yourself as a valuable resource for the school community</a:t>
            </a:r>
            <a:endParaRPr lang="en-US" b="1" dirty="0">
              <a:ea typeface="Batang"/>
            </a:endParaRPr>
          </a:p>
          <a:p>
            <a:pPr marL="347345" indent="-347345"/>
            <a:endParaRPr lang="en-US" dirty="0">
              <a:ea typeface="Batang"/>
            </a:endParaRPr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EB51DEC2-38F7-4B87-6002-0A5C23D2C43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04180747"/>
              </p:ext>
            </p:extLst>
          </p:nvPr>
        </p:nvGraphicFramePr>
        <p:xfrm>
          <a:off x="5513388" y="2176463"/>
          <a:ext cx="5905498" cy="3957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56124">
                  <a:extLst>
                    <a:ext uri="{9D8B030D-6E8A-4147-A177-3AD203B41FA5}">
                      <a16:colId xmlns:a16="http://schemas.microsoft.com/office/drawing/2014/main" val="4076170109"/>
                    </a:ext>
                  </a:extLst>
                </a:gridCol>
                <a:gridCol w="1349374">
                  <a:extLst>
                    <a:ext uri="{9D8B030D-6E8A-4147-A177-3AD203B41FA5}">
                      <a16:colId xmlns:a16="http://schemas.microsoft.com/office/drawing/2014/main" val="1858434544"/>
                    </a:ext>
                  </a:extLst>
                </a:gridCol>
              </a:tblGrid>
              <a:tr h="79152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Milestone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Quarter</a:t>
                      </a:r>
                      <a:endParaRPr lang="en-US" b="1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39249"/>
                  </a:ext>
                </a:extLst>
              </a:tr>
              <a:tr h="79152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First day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Q1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955261"/>
                  </a:ext>
                </a:extLst>
              </a:tr>
              <a:tr h="79152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Winter break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Q2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02757"/>
                  </a:ext>
                </a:extLst>
              </a:tr>
              <a:tr h="79152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Spring break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Q3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133869"/>
                  </a:ext>
                </a:extLst>
              </a:tr>
              <a:tr h="7915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>
                          <a:latin typeface="+mn-lt"/>
                        </a:rPr>
                        <a:t>Last day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Q4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34991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61901-DE0D-961B-382E-62251EE7B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Partying Face Emoji (U+1F973)">
            <a:extLst>
              <a:ext uri="{FF2B5EF4-FFF2-40B4-BE49-F238E27FC236}">
                <a16:creationId xmlns:a16="http://schemas.microsoft.com/office/drawing/2014/main" id="{49FDE4B6-7D41-DC4C-1B4F-41EF9E19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128" y="5502419"/>
            <a:ext cx="619126" cy="5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64BB4-E786-4620-FD91-9376C333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/>
              <a:t>Conclusion: Building Lasting Support</a:t>
            </a:r>
          </a:p>
          <a:p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FCE5C-9273-B0B4-FE51-4777F8F48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10396728" cy="3959352"/>
          </a:xfrm>
        </p:spPr>
        <p:txBody>
          <a:bodyPr/>
          <a:lstStyle/>
          <a:p>
            <a:pPr marL="347345" indent="-347345"/>
            <a:r>
              <a:rPr lang="en-US" dirty="0"/>
              <a:t>Gaining administrative support is an ongoing process. Focus on student outcomes while addressing administrative concerns. Use data, effective communication, and collaboration to build trust. </a:t>
            </a:r>
          </a:p>
          <a:p>
            <a:pPr marL="347345" indent="-347345"/>
            <a:endParaRPr lang="en-US" dirty="0"/>
          </a:p>
          <a:p>
            <a:pPr marL="347345" indent="-347345"/>
            <a:r>
              <a:rPr lang="en-US" dirty="0"/>
              <a:t>Remember: A strong counselor-administrator partnership benefits everyone. Together, create a positive, supportive environment for student success</a:t>
            </a:r>
            <a:endParaRPr lang="en-US">
              <a:ea typeface="Batang"/>
            </a:endParaRPr>
          </a:p>
          <a:p>
            <a:pPr marL="347345" indent="-347345"/>
            <a:endParaRPr lang="en-US" dirty="0">
              <a:ea typeface="Batang"/>
            </a:endParaRPr>
          </a:p>
          <a:p>
            <a:pPr marL="347345" indent="-347345"/>
            <a:endParaRPr lang="en-US" dirty="0">
              <a:ea typeface="Batang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0723FF-C6F9-5963-84DC-8B0FD2967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4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531FC-30B1-5F17-6B06-9AE6CF55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B3CC7-49C3-34B4-FBDB-34C97767B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9036" y="990600"/>
            <a:ext cx="5340096" cy="2660904"/>
          </a:xfrm>
        </p:spPr>
        <p:txBody>
          <a:bodyPr/>
          <a:lstStyle/>
          <a:p>
            <a:r>
              <a:rPr lang="en-US" dirty="0">
                <a:ea typeface="Batang"/>
              </a:rPr>
              <a:t>Jasmine Reynolds, XXX,XXX</a:t>
            </a:r>
            <a:endParaRPr lang="en-US" dirty="0"/>
          </a:p>
          <a:p>
            <a:r>
              <a:rPr lang="en-US" dirty="0">
                <a:ea typeface="Batang"/>
              </a:rPr>
              <a:t>PUT YO EMAIL HEA</a:t>
            </a:r>
          </a:p>
          <a:p>
            <a:endParaRPr lang="en-US" dirty="0">
              <a:ea typeface="Batang"/>
            </a:endParaRPr>
          </a:p>
        </p:txBody>
      </p:sp>
      <p:pic>
        <p:nvPicPr>
          <p:cNvPr id="4" name="Picture 3" descr="317915375_10230517585703233_7120370537675405554_n (1).jpg">
            <a:extLst>
              <a:ext uri="{FF2B5EF4-FFF2-40B4-BE49-F238E27FC236}">
                <a16:creationId xmlns:a16="http://schemas.microsoft.com/office/drawing/2014/main" id="{0D18FDE9-E886-C5BB-8D41-7B5C6D87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02" y="3805719"/>
            <a:ext cx="1381992" cy="145126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41D03C0-1782-FB79-364E-1AD282475E43}"/>
              </a:ext>
            </a:extLst>
          </p:cNvPr>
          <p:cNvSpPr txBox="1">
            <a:spLocks/>
          </p:cNvSpPr>
          <p:nvPr/>
        </p:nvSpPr>
        <p:spPr>
          <a:xfrm>
            <a:off x="4569036" y="3913909"/>
            <a:ext cx="5340096" cy="2660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3152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9728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6304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Batang"/>
              </a:rPr>
              <a:t>Nikita Patrick-Thomas, NCC, CDEI</a:t>
            </a:r>
            <a:endParaRPr lang="en-US" dirty="0"/>
          </a:p>
          <a:p>
            <a:r>
              <a:rPr lang="en-US" dirty="0">
                <a:ea typeface="Batang"/>
              </a:rPr>
              <a:t>Npatrick@pikecountyschools.com</a:t>
            </a:r>
          </a:p>
          <a:p>
            <a:r>
              <a:rPr lang="en-US" dirty="0"/>
              <a:t>Pchscounselor.com</a:t>
            </a:r>
            <a:endParaRPr lang="en-US" dirty="0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423568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5764A-06BF-17D4-EE6D-670F5F3F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Understanding the Challenge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3696-52AB-4FB9-4BF7-D8F7C8A756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28382" y="2130552"/>
            <a:ext cx="9491973" cy="3959352"/>
          </a:xfrm>
        </p:spPr>
        <p:txBody>
          <a:bodyPr/>
          <a:lstStyle/>
          <a:p>
            <a:pPr marL="347345" indent="-347345"/>
            <a:r>
              <a:rPr lang="en-US" sz="2400" dirty="0"/>
              <a:t>School counselors often face difficulties in gaining administrative support</a:t>
            </a:r>
            <a:endParaRPr lang="en-US" sz="2400" dirty="0">
              <a:ea typeface="Batang"/>
            </a:endParaRPr>
          </a:p>
          <a:p>
            <a:pPr marL="347345" indent="-347345"/>
            <a:endParaRPr lang="en-US" sz="2400" dirty="0">
              <a:ea typeface="Batang"/>
            </a:endParaRPr>
          </a:p>
          <a:p>
            <a:pPr marL="347345" indent="-347345"/>
            <a:r>
              <a:rPr lang="en-US" sz="2400" dirty="0">
                <a:ea typeface="Batang"/>
              </a:rPr>
              <a:t>There can be a disconnect between school counselors and administrators</a:t>
            </a:r>
          </a:p>
          <a:p>
            <a:pPr marL="347345" indent="-347345"/>
            <a:endParaRPr lang="en-US" sz="2400" dirty="0">
              <a:ea typeface="Batang"/>
            </a:endParaRPr>
          </a:p>
          <a:p>
            <a:pPr marL="347345" indent="-347345"/>
            <a:r>
              <a:rPr lang="en-US" sz="2400" dirty="0"/>
              <a:t>Overcoming this challenge is crucial for student success and school improvement</a:t>
            </a:r>
          </a:p>
          <a:p>
            <a:pPr marL="347345" indent="-347345"/>
            <a:endParaRPr lang="en-US" dirty="0">
              <a:ea typeface="Batang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DF6CA-8CF2-F784-C54C-19B539623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38E8-1DBC-0FE2-455A-82806A97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794139"/>
            <a:ext cx="6528816" cy="914400"/>
          </a:xfrm>
        </p:spPr>
        <p:txBody>
          <a:bodyPr/>
          <a:lstStyle/>
          <a:p>
            <a:r>
              <a:rPr lang="en-US" dirty="0"/>
              <a:t>The Administrator's Perspective</a:t>
            </a:r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0FC2-50B3-A72C-35FF-E2289F7FF8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90536" y="2236653"/>
            <a:ext cx="6192225" cy="41715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•</a:t>
            </a:r>
            <a:r>
              <a:rPr lang="en-US" sz="2000" dirty="0"/>
              <a:t>Administrators are focused on overall school performance and management</a:t>
            </a:r>
            <a:endParaRPr lang="en-US" sz="2000" dirty="0">
              <a:ea typeface="Batang"/>
            </a:endParaRPr>
          </a:p>
          <a:p>
            <a:endParaRPr lang="en-US" sz="2000" dirty="0"/>
          </a:p>
          <a:p>
            <a:r>
              <a:rPr lang="en-US" sz="2000" dirty="0"/>
              <a:t>•They often ask, "What's in it for me?" when considering new initiatives</a:t>
            </a:r>
            <a:endParaRPr lang="en-US" sz="2000" dirty="0">
              <a:ea typeface="Batang"/>
            </a:endParaRPr>
          </a:p>
          <a:p>
            <a:endParaRPr lang="en-US" sz="2000" dirty="0"/>
          </a:p>
          <a:p>
            <a:r>
              <a:rPr lang="en-US" sz="2000" dirty="0"/>
              <a:t>•Understanding this viewpoint is key to gaining support</a:t>
            </a:r>
            <a:endParaRPr lang="en-US" sz="2000" dirty="0">
              <a:ea typeface="Batang"/>
            </a:endParaRPr>
          </a:p>
          <a:p>
            <a:endParaRPr lang="en-US" sz="2000" dirty="0">
              <a:ea typeface="Batang"/>
            </a:endParaRPr>
          </a:p>
          <a:p>
            <a:r>
              <a:rPr lang="en-US" sz="2000" dirty="0">
                <a:ea typeface="Batang"/>
              </a:rPr>
              <a:t>How can counselor's align their goals with their administrator's </a:t>
            </a:r>
            <a:r>
              <a:rPr lang="en-US" sz="2000" dirty="0" err="1">
                <a:ea typeface="Batang"/>
              </a:rPr>
              <a:t>perpective</a:t>
            </a:r>
            <a:r>
              <a:rPr lang="en-US" sz="2000" dirty="0">
                <a:ea typeface="Batang"/>
              </a:rPr>
              <a:t>?</a:t>
            </a:r>
          </a:p>
          <a:p>
            <a:endParaRPr lang="en-US" dirty="0">
              <a:ea typeface="Batang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22479-F5E2-4107-7904-F66C64FF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 descr="A black and white poster with text and stick figures&#10;&#10;Description automatically generated">
            <a:extLst>
              <a:ext uri="{FF2B5EF4-FFF2-40B4-BE49-F238E27FC236}">
                <a16:creationId xmlns:a16="http://schemas.microsoft.com/office/drawing/2014/main" id="{62ECEC7B-D22C-A798-2283-2CC507D8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6" y="1453768"/>
            <a:ext cx="3758997" cy="41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7D8619-1B86-47C0-0EF6-BD7B334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151" y="461867"/>
            <a:ext cx="8247178" cy="1088136"/>
          </a:xfrm>
        </p:spPr>
        <p:txBody>
          <a:bodyPr/>
          <a:lstStyle/>
          <a:p>
            <a:pPr algn="ctr"/>
            <a:r>
              <a:rPr lang="en-US" dirty="0"/>
              <a:t>The Foundation!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B7A53E-50F9-4763-B388-1F0AE717F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33" y="1679296"/>
            <a:ext cx="3264004" cy="1552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D2CE4B-6AEC-476A-B43B-1DBA58AD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55" y="1674876"/>
            <a:ext cx="3601654" cy="17127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3A7F80-5820-4C6D-B894-95D84A2F7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93" y="3346171"/>
            <a:ext cx="3505200" cy="1666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0F106B-C9D6-4104-91ED-CD2EBF637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866" y="5054427"/>
            <a:ext cx="3684253" cy="17520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E067BC-EFB4-4FF7-9D00-851D57127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937" y="5054427"/>
            <a:ext cx="3505199" cy="16668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B295D-2E9F-448F-B64C-74ADA66CE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9855" y="3470381"/>
            <a:ext cx="2903057" cy="13805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15D175-6DF5-4961-924A-F5C090B7D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1974" y="3530758"/>
            <a:ext cx="2903057" cy="13805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21A32F-13E2-4634-9BA5-7803798E2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227" y="1719997"/>
            <a:ext cx="3092825" cy="14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6FD60E-B013-52DF-354C-D8DB8814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Staying Student-Focused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CBCB-2951-076C-4CAB-1BC00C3F17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757690"/>
            <a:ext cx="4910328" cy="3959352"/>
          </a:xfrm>
        </p:spPr>
        <p:txBody>
          <a:bodyPr/>
          <a:lstStyle/>
          <a:p>
            <a:r>
              <a:rPr lang="en-US" dirty="0"/>
              <a:t>Remember that student well-being is the primary goal</a:t>
            </a:r>
          </a:p>
          <a:p>
            <a:endParaRPr lang="en-US" dirty="0"/>
          </a:p>
          <a:p>
            <a:r>
              <a:rPr lang="en-US" dirty="0"/>
              <a:t>Frame counseling initiatives in terms of student outcomes</a:t>
            </a:r>
          </a:p>
          <a:p>
            <a:endParaRPr lang="en-US" dirty="0"/>
          </a:p>
          <a:p>
            <a:r>
              <a:rPr lang="en-US" dirty="0"/>
              <a:t>Highlight how counseling programs contribute to:</a:t>
            </a:r>
          </a:p>
          <a:p>
            <a:pPr marL="384048" lvl="1" indent="0">
              <a:buNone/>
            </a:pPr>
            <a:r>
              <a:rPr lang="en-US" dirty="0"/>
              <a:t>Academic achievement</a:t>
            </a:r>
          </a:p>
          <a:p>
            <a:pPr marL="384048" lvl="1" indent="0">
              <a:buNone/>
            </a:pPr>
            <a:r>
              <a:rPr lang="en-US" dirty="0"/>
              <a:t>Social-emotional development</a:t>
            </a:r>
          </a:p>
          <a:p>
            <a:pPr marL="384048" lvl="1" indent="0">
              <a:buNone/>
            </a:pPr>
            <a:r>
              <a:rPr lang="en-US" dirty="0"/>
              <a:t>College and career readiness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75CAD-60B4-E2CC-3451-3AB56951D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6168-1903-4471-AA08-D81BA3A45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212" y="1810956"/>
            <a:ext cx="4233471" cy="3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4A17-E5E3-3BBB-506A-67A82AC5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 anchor="t">
            <a:normAutofit/>
          </a:bodyPr>
          <a:lstStyle/>
          <a:p>
            <a:r>
              <a:rPr lang="en-US" sz="3400"/>
              <a:t>Benefits to Administration</a:t>
            </a:r>
            <a:br>
              <a:rPr lang="en-US" sz="3400"/>
            </a:b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D155-25E1-8B68-CB50-937B45BF4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073043"/>
            <a:ext cx="4493787" cy="4016861"/>
          </a:xfrm>
        </p:spPr>
        <p:txBody>
          <a:bodyPr anchor="t">
            <a:normAutofit/>
          </a:bodyPr>
          <a:lstStyle/>
          <a:p>
            <a:pPr marL="347345" indent="-347345">
              <a:spcAft>
                <a:spcPts val="600"/>
              </a:spcAft>
            </a:pPr>
            <a:r>
              <a:rPr lang="en-US" dirty="0"/>
              <a:t>Improved school climate and culture</a:t>
            </a:r>
            <a:endParaRPr lang="en-US" dirty="0">
              <a:ea typeface="Batang"/>
            </a:endParaRPr>
          </a:p>
          <a:p>
            <a:pPr marL="347345" indent="-347345">
              <a:spcAft>
                <a:spcPts val="600"/>
              </a:spcAft>
            </a:pPr>
            <a:r>
              <a:rPr lang="en-US" dirty="0"/>
              <a:t>Higher graduation rates and academic performance</a:t>
            </a:r>
            <a:endParaRPr lang="en-US" dirty="0">
              <a:ea typeface="Batang"/>
            </a:endParaRPr>
          </a:p>
          <a:p>
            <a:pPr marL="347345" indent="-347345">
              <a:spcAft>
                <a:spcPts val="600"/>
              </a:spcAft>
            </a:pPr>
            <a:r>
              <a:rPr lang="en-US" dirty="0"/>
              <a:t>Reduced disciplinary issues and absenteeism</a:t>
            </a:r>
            <a:endParaRPr lang="en-US" dirty="0">
              <a:ea typeface="Batang"/>
            </a:endParaRPr>
          </a:p>
          <a:p>
            <a:pPr marL="347345" indent="-347345">
              <a:spcAft>
                <a:spcPts val="600"/>
              </a:spcAft>
            </a:pPr>
            <a:r>
              <a:rPr lang="en-US" dirty="0"/>
              <a:t>Enhanced college and career readiness programs</a:t>
            </a:r>
            <a:endParaRPr lang="en-US" dirty="0">
              <a:ea typeface="Batang"/>
            </a:endParaRPr>
          </a:p>
          <a:p>
            <a:pPr marL="347345" indent="-347345">
              <a:spcAft>
                <a:spcPts val="600"/>
              </a:spcAft>
            </a:pPr>
            <a:r>
              <a:rPr lang="en-US" dirty="0"/>
              <a:t>Positive impact on school rankings and reputation</a:t>
            </a:r>
            <a:endParaRPr lang="en-US" dirty="0">
              <a:ea typeface="Batang"/>
            </a:endParaRPr>
          </a:p>
          <a:p>
            <a:pPr marL="347345" indent="-347345">
              <a:spcAft>
                <a:spcPts val="600"/>
              </a:spcAft>
            </a:pPr>
            <a:endParaRPr lang="en-US" dirty="0">
              <a:ea typeface="Batang"/>
            </a:endParaRPr>
          </a:p>
        </p:txBody>
      </p:sp>
      <p:pic>
        <p:nvPicPr>
          <p:cNvPr id="7" name="Picture Placeholder 6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1E6F80B3-95A3-8C10-472D-CEC388FEAAD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/>
        </p:blipFill>
        <p:spPr>
          <a:xfrm>
            <a:off x="5513832" y="2412892"/>
            <a:ext cx="5907024" cy="3486112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D2FEE-CF47-A509-59FE-1CBDAAF01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8DF0-7084-7BF8-351B-40A6ECDD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/>
          <a:lstStyle/>
          <a:p>
            <a:r>
              <a:rPr lang="en-US" dirty="0"/>
              <a:t>What does the School Counselor do anyway?</a:t>
            </a:r>
            <a:endParaRPr lang="en-US" dirty="0">
              <a:ea typeface="Batang"/>
            </a:endParaRPr>
          </a:p>
        </p:txBody>
      </p:sp>
      <p:pic>
        <p:nvPicPr>
          <p:cNvPr id="3" name="Picture 2" descr="What is the meaning of a question mark ...">
            <a:extLst>
              <a:ext uri="{FF2B5EF4-FFF2-40B4-BE49-F238E27FC236}">
                <a16:creationId xmlns:a16="http://schemas.microsoft.com/office/drawing/2014/main" id="{B5EDAD98-B115-E104-CC4C-E017FC58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81" y="1360637"/>
            <a:ext cx="3633697" cy="36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3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7F6E0-EEF5-DF18-032D-5675E3E4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No worries! I have data. </a:t>
            </a:r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0A5048-2A9E-8039-0515-DD55D6645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910328" cy="3959352"/>
          </a:xfrm>
        </p:spPr>
        <p:txBody>
          <a:bodyPr/>
          <a:lstStyle/>
          <a:p>
            <a:pPr marL="347345" indent="-347345"/>
            <a:r>
              <a:rPr lang="en-US" dirty="0"/>
              <a:t>Use data to support your initiatives and demonstrate impact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Present clear, concise statistics on: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Student achievement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Behavioral improvements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Counseling program outcomes</a:t>
            </a:r>
            <a:endParaRPr lang="en-US" dirty="0">
              <a:ea typeface="Batang"/>
            </a:endParaRPr>
          </a:p>
          <a:p>
            <a:pPr marL="347345" indent="-347345"/>
            <a:r>
              <a:rPr lang="en-US" dirty="0"/>
              <a:t>Show how data aligns with school and district goals</a:t>
            </a:r>
            <a:endParaRPr lang="en-US" dirty="0">
              <a:ea typeface="Batang"/>
            </a:endParaRPr>
          </a:p>
          <a:p>
            <a:pPr marL="347345" indent="-347345"/>
            <a:endParaRPr lang="en-US" dirty="0">
              <a:ea typeface="Batang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F0D7-D28A-591C-9599-2D7138FCEF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Need:</a:t>
            </a:r>
          </a:p>
          <a:p>
            <a:pPr marL="347345" indent="-347345"/>
            <a:r>
              <a:rPr lang="en-US" dirty="0">
                <a:hlinkClick r:id="rId2"/>
              </a:rPr>
              <a:t>School data profile</a:t>
            </a:r>
            <a:endParaRPr lang="en-US">
              <a:ea typeface="Batang"/>
            </a:endParaRPr>
          </a:p>
          <a:p>
            <a:pPr marL="347345" indent="-347345"/>
            <a:r>
              <a:rPr lang="en-US" dirty="0">
                <a:ea typeface="Batang"/>
                <a:hlinkClick r:id="rId3"/>
              </a:rPr>
              <a:t>Blank school data profile</a:t>
            </a:r>
          </a:p>
          <a:p>
            <a:pPr marL="347345" indent="-347345"/>
            <a:endParaRPr lang="en-US" dirty="0">
              <a:ea typeface="Batang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45BCC-4C94-3446-15B2-D4D6FF9B0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3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4F035-A84E-C603-942E-4778256E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Effective Communication Strategies</a:t>
            </a:r>
            <a:br>
              <a:rPr lang="en-US" dirty="0"/>
            </a:br>
            <a:endParaRPr lang="en-US">
              <a:ea typeface="Batang"/>
            </a:endParaRPr>
          </a:p>
        </p:txBody>
      </p:sp>
      <p:graphicFrame>
        <p:nvGraphicFramePr>
          <p:cNvPr id="7" name="Content Placeholder 4" descr="Lined list SmartArt graphic">
            <a:extLst>
              <a:ext uri="{FF2B5EF4-FFF2-40B4-BE49-F238E27FC236}">
                <a16:creationId xmlns:a16="http://schemas.microsoft.com/office/drawing/2014/main" id="{429EF91E-B8F9-2316-423F-22F41E81A65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64421652"/>
              </p:ext>
            </p:extLst>
          </p:nvPr>
        </p:nvGraphicFramePr>
        <p:xfrm>
          <a:off x="5513388" y="2176463"/>
          <a:ext cx="5907087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187C4-2E9C-38FD-AFCE-B470CF80D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52" name="Content Placeholder 1251" descr="5 Keys of Effective Communication in ...">
            <a:extLst>
              <a:ext uri="{FF2B5EF4-FFF2-40B4-BE49-F238E27FC236}">
                <a16:creationId xmlns:a16="http://schemas.microsoft.com/office/drawing/2014/main" id="{EB378B4F-B8E2-DC1F-1F8A-E7170CAEA1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7"/>
          <a:stretch>
            <a:fillRect/>
          </a:stretch>
        </p:blipFill>
        <p:spPr>
          <a:xfrm>
            <a:off x="571362" y="2376245"/>
            <a:ext cx="4655127" cy="2816801"/>
          </a:xfrm>
        </p:spPr>
      </p:pic>
    </p:spTree>
    <p:extLst>
      <p:ext uri="{BB962C8B-B14F-4D97-AF65-F5344CB8AC3E}">
        <p14:creationId xmlns:p14="http://schemas.microsoft.com/office/powerpoint/2010/main" val="25246019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4537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682B"/>
      </a:accent1>
      <a:accent2>
        <a:srgbClr val="EFEAE7"/>
      </a:accent2>
      <a:accent3>
        <a:srgbClr val="CD1711"/>
      </a:accent3>
      <a:accent4>
        <a:srgbClr val="651B51"/>
      </a:accent4>
      <a:accent5>
        <a:srgbClr val="2C3A2E"/>
      </a:accent5>
      <a:accent6>
        <a:srgbClr val="B6A650"/>
      </a:accent6>
      <a:hlink>
        <a:srgbClr val="029B2D"/>
      </a:hlink>
      <a:folHlink>
        <a:srgbClr val="029B2D"/>
      </a:folHlink>
    </a:clrScheme>
    <a:fontScheme name="Custom 36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78453729_win32_SD_v5" id="{5665AA9C-4EFF-4FCC-8086-4050069C15ED}" vid="{F66CC29E-A3F9-4341-8B35-47A4E8737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FB304-576D-448B-AE91-D8EB9D495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11B19-7283-4751-B1F8-E7CC95678A8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230e9df3-be65-4c73-a93b-d1236ebd677e"/>
    <ds:schemaRef ds:uri="http://purl.org/dc/elements/1.1/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426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</vt:lpstr>
      <vt:lpstr>Securing the Buy-In: Gaining Administrator Support for School Counselors</vt:lpstr>
      <vt:lpstr>Understanding the Challenge </vt:lpstr>
      <vt:lpstr>The Administrator's Perspective </vt:lpstr>
      <vt:lpstr>The Foundation!</vt:lpstr>
      <vt:lpstr>Staying Student-Focused </vt:lpstr>
      <vt:lpstr>Benefits to Administration </vt:lpstr>
      <vt:lpstr>What does the School Counselor do anyway?</vt:lpstr>
      <vt:lpstr>No worries! I have data.  </vt:lpstr>
      <vt:lpstr>Effective Communication Strategies </vt:lpstr>
      <vt:lpstr>Aligning with School Goals  </vt:lpstr>
      <vt:lpstr>Collaborative Approach   </vt:lpstr>
      <vt:lpstr>Professional Development and Growth  </vt:lpstr>
      <vt:lpstr>Conclusion: Building Lasting Support 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 the Buy-In: Gaining Administrator Support for School Counselors</dc:title>
  <dc:creator>Nikita Patrick-Thomas</dc:creator>
  <cp:lastModifiedBy>Nikita Patrick-Thomas</cp:lastModifiedBy>
  <cp:revision>213</cp:revision>
  <dcterms:created xsi:type="dcterms:W3CDTF">2024-11-19T19:16:19Z</dcterms:created>
  <dcterms:modified xsi:type="dcterms:W3CDTF">2026-02-03T14:19:18Z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Theme:7</vt:lpwstr>
  </property>
  <property fmtid="{D5CDD505-2E9C-101B-9397-08002B2CF9AE}" pid="5" name="ClassificationContentMarkingFooterText">
    <vt:lpwstr>Classified as Microsoft Confidential</vt:lpwstr>
  </property>
</Properties>
</file>